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3" r:id="rId4"/>
  </p:sldMasterIdLst>
  <p:notesMasterIdLst>
    <p:notesMasterId r:id="rId24"/>
  </p:notesMasterIdLst>
  <p:sldIdLst>
    <p:sldId id="2147469897" r:id="rId5"/>
    <p:sldId id="2123258732" r:id="rId6"/>
    <p:sldId id="2147469802" r:id="rId7"/>
    <p:sldId id="2147469902" r:id="rId8"/>
    <p:sldId id="2147469904" r:id="rId9"/>
    <p:sldId id="2147469877" r:id="rId10"/>
    <p:sldId id="2147469924" r:id="rId11"/>
    <p:sldId id="2147469908" r:id="rId12"/>
    <p:sldId id="2147469923" r:id="rId13"/>
    <p:sldId id="2147469914" r:id="rId14"/>
    <p:sldId id="2147469910" r:id="rId15"/>
    <p:sldId id="2147469913" r:id="rId16"/>
    <p:sldId id="2147469915" r:id="rId17"/>
    <p:sldId id="2147469928" r:id="rId18"/>
    <p:sldId id="2147469927" r:id="rId19"/>
    <p:sldId id="2147469929" r:id="rId20"/>
    <p:sldId id="2147469926" r:id="rId21"/>
    <p:sldId id="2147469917" r:id="rId22"/>
    <p:sldId id="214746990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form Presentation" id="{9A5F4345-D8F5-47C3-B324-E18223012321}">
          <p14:sldIdLst>
            <p14:sldId id="2147469897"/>
            <p14:sldId id="2123258732"/>
            <p14:sldId id="2147469802"/>
          </p14:sldIdLst>
        </p14:section>
        <p14:section name="Why is being Well-Architected important?" id="{CBD47F73-CD12-4328-A283-0FEDF86CF70E}">
          <p14:sldIdLst>
            <p14:sldId id="2147469902"/>
            <p14:sldId id="2147469904"/>
            <p14:sldId id="2147469877"/>
            <p14:sldId id="2147469924"/>
          </p14:sldIdLst>
        </p14:section>
        <p14:section name="Well-Architected Framework overview" id="{5F7B331E-3A8B-4A51-85D3-31E04CFADA89}">
          <p14:sldIdLst>
            <p14:sldId id="2147469908"/>
            <p14:sldId id="2147469923"/>
          </p14:sldIdLst>
        </p14:section>
        <p14:section name="Overcoming workload quality inhibitors" id="{2C379115-DF36-4493-BAF9-1EB4711065F5}">
          <p14:sldIdLst>
            <p14:sldId id="2147469914"/>
            <p14:sldId id="2147469910"/>
            <p14:sldId id="2147469913"/>
          </p14:sldIdLst>
        </p14:section>
        <p14:section name="Recommendations for your workload" id="{DBBFEBDF-8F2E-4899-96CE-7694F4F72CD4}">
          <p14:sldIdLst>
            <p14:sldId id="2147469915"/>
            <p14:sldId id="2147469928"/>
            <p14:sldId id="2147469927"/>
            <p14:sldId id="2147469929"/>
            <p14:sldId id="2147469926"/>
          </p14:sldIdLst>
        </p14:section>
        <p14:section name="Next steps" id="{477CA522-957E-448C-9033-467467DAE720}">
          <p14:sldIdLst>
            <p14:sldId id="2147469917"/>
          </p14:sldIdLst>
        </p14:section>
        <p14:section name="Conclusion" id="{A4DFBFC3-DE75-4D08-97E5-CB639BF8522C}">
          <p14:sldIdLst>
            <p14:sldId id="214746990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AA2690C-DAF2-FE5F-D13F-42FF3D10F374}" name="Brianna Farah" initials="BF" userId="S::brianna@audienz.com::f1856917-c2d4-49a7-94e9-7f0e47fabbfc" providerId="AD"/>
  <p188:author id="{2BFE010E-D8E5-FED5-94D5-1F81B4A954C4}" name="Tessa Berkley" initials="TB" userId="S::TessaB@audienz.com::29198474-64f9-4b67-b7f5-57f0013c6244" providerId="AD"/>
  <p188:author id="{BE6A572C-2A61-6AEE-2243-9101C0F9D299}" name="Ian Baker (H10 Seattle LLC)" initials="IL" userId="S::v-ianbaker@microsoft.com::3d39e4a9-b668-4df4-98cc-bfb78aa64156" providerId="AD"/>
  <p188:author id="{DAB2CE42-76BA-49B4-C320-8B512B2DDDC5}" name="Kelsey Stewart" initials="KS" userId="S::kstewart@microsoft.com::db32ea60-b56e-4bde-a6f9-5a20d01e8f73" providerId="AD"/>
  <p188:author id="{EF32DA53-2C03-03EE-2EEA-AE2457C9B68C}" name="Tessa Berkley" initials="TB" userId="S::tessab@audienz.com::29198474-64f9-4b67-b7f5-57f0013c6244" providerId="AD"/>
  <p188:author id="{60F48691-3BBE-8757-92E2-4D3F5EBD5A39}" name="Kathleen Bystrom" initials="KB" userId="S::kabystro@microsoft.com::58e324f7-8170-45c8-b748-abdfd4daa77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rissa Johnson" initials="MJ" lastIdx="95" clrIdx="0">
    <p:extLst>
      <p:ext uri="{19B8F6BF-5375-455C-9EA6-DF929625EA0E}">
        <p15:presenceInfo xmlns:p15="http://schemas.microsoft.com/office/powerpoint/2012/main" userId="S::marissa@audienz.com::46fe1ef4-9a57-43e0-83d0-f7e0a00e96f0" providerId="AD"/>
      </p:ext>
    </p:extLst>
  </p:cmAuthor>
  <p:cmAuthor id="2" name="Rira Johnson" initials="RJ" lastIdx="5" clrIdx="1">
    <p:extLst>
      <p:ext uri="{19B8F6BF-5375-455C-9EA6-DF929625EA0E}">
        <p15:presenceInfo xmlns:p15="http://schemas.microsoft.com/office/powerpoint/2012/main" userId="S::riraj@microsoft.com::b68681a4-e537-4a08-b333-f6833fb46b7d" providerId="AD"/>
      </p:ext>
    </p:extLst>
  </p:cmAuthor>
  <p:cmAuthor id="3" name="Jane Kim" initials="JK" lastIdx="104" clrIdx="2">
    <p:extLst>
      <p:ext uri="{19B8F6BF-5375-455C-9EA6-DF929625EA0E}">
        <p15:presenceInfo xmlns:p15="http://schemas.microsoft.com/office/powerpoint/2012/main" userId="S::jaki@microsoft.com::2e7d2794-6f20-487b-b0ee-f6dd8c97f45b" providerId="AD"/>
      </p:ext>
    </p:extLst>
  </p:cmAuthor>
  <p:cmAuthor id="4" name="Alex Mueller" initials="AM" lastIdx="42" clrIdx="3">
    <p:extLst>
      <p:ext uri="{19B8F6BF-5375-455C-9EA6-DF929625EA0E}">
        <p15:presenceInfo xmlns:p15="http://schemas.microsoft.com/office/powerpoint/2012/main" userId="S::Alex@audienz.com::eeb23a5b-928a-4697-8eaa-a654e0bdd24c" providerId="AD"/>
      </p:ext>
    </p:extLst>
  </p:cmAuthor>
  <p:cmAuthor id="5" name="Joel Graves" initials="JG" lastIdx="5" clrIdx="4">
    <p:extLst>
      <p:ext uri="{19B8F6BF-5375-455C-9EA6-DF929625EA0E}">
        <p15:presenceInfo xmlns:p15="http://schemas.microsoft.com/office/powerpoint/2012/main" userId="S::jograves@microsoft.com::6ee462ed-f447-4a6d-98e0-f2b59511f4d1" providerId="AD"/>
      </p:ext>
    </p:extLst>
  </p:cmAuthor>
  <p:cmAuthor id="6" name="Marissa Johnson" initials="MJ [2]" lastIdx="1" clrIdx="5">
    <p:extLst>
      <p:ext uri="{19B8F6BF-5375-455C-9EA6-DF929625EA0E}">
        <p15:presenceInfo xmlns:p15="http://schemas.microsoft.com/office/powerpoint/2012/main" userId="S::marissa_audienz.com#ext#@microsoft.onmicrosoft.com::504c9885-9935-4385-899b-3699114e0228" providerId="AD"/>
      </p:ext>
    </p:extLst>
  </p:cmAuthor>
  <p:cmAuthor id="7" name="Pablo Bernal" initials="PB" lastIdx="2" clrIdx="6">
    <p:extLst>
      <p:ext uri="{19B8F6BF-5375-455C-9EA6-DF929625EA0E}">
        <p15:presenceInfo xmlns:p15="http://schemas.microsoft.com/office/powerpoint/2012/main" userId="S::pabernal@microsoft.com::4e71252c-ff53-40ac-9634-daef29080361" providerId="AD"/>
      </p:ext>
    </p:extLst>
  </p:cmAuthor>
  <p:cmAuthor id="8" name="Zuzana Votrubec" initials="ZV" lastIdx="1" clrIdx="7">
    <p:extLst>
      <p:ext uri="{19B8F6BF-5375-455C-9EA6-DF929625EA0E}">
        <p15:presenceInfo xmlns:p15="http://schemas.microsoft.com/office/powerpoint/2012/main" userId="S::zvotrubec@microsoft.com::752ad5a2-a614-4535-8593-7846cd968dfa" providerId="AD"/>
      </p:ext>
    </p:extLst>
  </p:cmAuthor>
  <p:cmAuthor id="9" name="Zain Sheerazi" initials="ZS" lastIdx="32" clrIdx="8">
    <p:extLst>
      <p:ext uri="{19B8F6BF-5375-455C-9EA6-DF929625EA0E}">
        <p15:presenceInfo xmlns:p15="http://schemas.microsoft.com/office/powerpoint/2012/main" userId="S::zainshee@microsoft.com::fbcea6cb-896a-4303-b11e-d60965509169" providerId="AD"/>
      </p:ext>
    </p:extLst>
  </p:cmAuthor>
  <p:cmAuthor id="10" name="Ilya Zilbersteine" initials="IZ" lastIdx="4" clrIdx="9">
    <p:extLst>
      <p:ext uri="{19B8F6BF-5375-455C-9EA6-DF929625EA0E}">
        <p15:presenceInfo xmlns:p15="http://schemas.microsoft.com/office/powerpoint/2012/main" userId="S::ilzilber@microsoft.com::a2a8992b-574e-4192-a209-d2c5c44d095a" providerId="AD"/>
      </p:ext>
    </p:extLst>
  </p:cmAuthor>
  <p:cmAuthor id="11" name="Ivan Labra" initials="IL" lastIdx="18" clrIdx="10">
    <p:extLst>
      <p:ext uri="{19B8F6BF-5375-455C-9EA6-DF929625EA0E}">
        <p15:presenceInfo xmlns:p15="http://schemas.microsoft.com/office/powerpoint/2012/main" userId="S::ilabra@microsoft.com::e0fdb30c-2083-48ce-971d-bcbbe56488cb" providerId="AD"/>
      </p:ext>
    </p:extLst>
  </p:cmAuthor>
  <p:cmAuthor id="12" name="Dana Heger (Keenan Reid Corporation)" initials="DC" lastIdx="2" clrIdx="11">
    <p:extLst>
      <p:ext uri="{19B8F6BF-5375-455C-9EA6-DF929625EA0E}">
        <p15:presenceInfo xmlns:p15="http://schemas.microsoft.com/office/powerpoint/2012/main" userId="S::v-danaheger@microsoft.com::a7834cbd-3b12-4228-be0f-cd4863f00618" providerId="AD"/>
      </p:ext>
    </p:extLst>
  </p:cmAuthor>
  <p:cmAuthor id="13" name="Kim Fleming" initials="KF" lastIdx="2" clrIdx="12">
    <p:extLst>
      <p:ext uri="{19B8F6BF-5375-455C-9EA6-DF929625EA0E}">
        <p15:presenceInfo xmlns:p15="http://schemas.microsoft.com/office/powerpoint/2012/main" userId="S::kfleming@microsoft.com::b5c828a7-15dd-47c4-bf0e-231fc368fc15" providerId="AD"/>
      </p:ext>
    </p:extLst>
  </p:cmAuthor>
  <p:cmAuthor id="14" name="Alex Mueller" initials="AM [2]" lastIdx="1" clrIdx="13">
    <p:extLst>
      <p:ext uri="{19B8F6BF-5375-455C-9EA6-DF929625EA0E}">
        <p15:presenceInfo xmlns:p15="http://schemas.microsoft.com/office/powerpoint/2012/main" userId="S::alex_audienz.com#ext#@microsoft.onmicrosoft.com::78a28f0b-2344-4a08-8c48-290d6357506d" providerId="AD"/>
      </p:ext>
    </p:extLst>
  </p:cmAuthor>
  <p:cmAuthor id="15" name="Aleksey Kulikov" initials="AK" lastIdx="10" clrIdx="14">
    <p:extLst>
      <p:ext uri="{19B8F6BF-5375-455C-9EA6-DF929625EA0E}">
        <p15:presenceInfo xmlns:p15="http://schemas.microsoft.com/office/powerpoint/2012/main" userId="S::alkuliko@microsoft.com::d2902179-8232-48b3-bff9-3b9c1dedcfa2" providerId="AD"/>
      </p:ext>
    </p:extLst>
  </p:cmAuthor>
  <p:cmAuthor id="16" name="Alex Taege" initials="AT" lastIdx="1" clrIdx="15">
    <p:extLst>
      <p:ext uri="{19B8F6BF-5375-455C-9EA6-DF929625EA0E}">
        <p15:presenceInfo xmlns:p15="http://schemas.microsoft.com/office/powerpoint/2012/main" userId="S::ataege@microsoft.com::48b41754-7fea-4187-ab91-f519c0b37d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0078D4"/>
    <a:srgbClr val="737373"/>
    <a:srgbClr val="E6E6E6"/>
    <a:srgbClr val="D83B01"/>
    <a:srgbClr val="008575"/>
    <a:srgbClr val="FFFF99"/>
    <a:srgbClr val="BB3201"/>
    <a:srgbClr val="D73B01"/>
    <a:srgbClr val="D73B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D59A64-7AE0-4C44-A50D-F7E934143E24}" v="2" dt="2024-05-22T13:17:28.8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947" autoAdjust="0"/>
  </p:normalViewPr>
  <p:slideViewPr>
    <p:cSldViewPr snapToGrid="0">
      <p:cViewPr varScale="1">
        <p:scale>
          <a:sx n="144" d="100"/>
          <a:sy n="144" d="100"/>
        </p:scale>
        <p:origin x="900"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ouk Friha" userId="82e9e7b8-0edf-4326-b5e5-a87ab769ad4f" providerId="ADAL" clId="{1444A2EC-18A0-41CA-895C-28E0B19BBEFC}"/>
    <pc:docChg chg="modSld">
      <pc:chgData name="Farouk Friha" userId="82e9e7b8-0edf-4326-b5e5-a87ab769ad4f" providerId="ADAL" clId="{1444A2EC-18A0-41CA-895C-28E0B19BBEFC}" dt="2024-01-30T12:54:55.947" v="18" actId="20577"/>
      <pc:docMkLst>
        <pc:docMk/>
      </pc:docMkLst>
      <pc:sldChg chg="modSp mod">
        <pc:chgData name="Farouk Friha" userId="82e9e7b8-0edf-4326-b5e5-a87ab769ad4f" providerId="ADAL" clId="{1444A2EC-18A0-41CA-895C-28E0B19BBEFC}" dt="2024-01-30T12:54:55.947" v="18" actId="20577"/>
        <pc:sldMkLst>
          <pc:docMk/>
          <pc:sldMk cId="140278344" sldId="2147469927"/>
        </pc:sldMkLst>
        <pc:spChg chg="mod">
          <ac:chgData name="Farouk Friha" userId="82e9e7b8-0edf-4326-b5e5-a87ab769ad4f" providerId="ADAL" clId="{1444A2EC-18A0-41CA-895C-28E0B19BBEFC}" dt="2024-01-30T12:54:50.241" v="16" actId="1036"/>
          <ac:spMkLst>
            <pc:docMk/>
            <pc:sldMk cId="140278344" sldId="2147469927"/>
            <ac:spMk id="94" creationId="{A89FE8D7-0422-4628-9C26-9A2D6779553F}"/>
          </ac:spMkLst>
        </pc:spChg>
        <pc:spChg chg="mod">
          <ac:chgData name="Farouk Friha" userId="82e9e7b8-0edf-4326-b5e5-a87ab769ad4f" providerId="ADAL" clId="{1444A2EC-18A0-41CA-895C-28E0B19BBEFC}" dt="2024-01-30T12:54:55.947" v="18" actId="20577"/>
          <ac:spMkLst>
            <pc:docMk/>
            <pc:sldMk cId="140278344" sldId="2147469927"/>
            <ac:spMk id="125" creationId="{0F99EA30-23C0-4C6D-A733-F7F45770FEE3}"/>
          </ac:spMkLst>
        </pc:spChg>
        <pc:spChg chg="mod">
          <ac:chgData name="Farouk Friha" userId="82e9e7b8-0edf-4326-b5e5-a87ab769ad4f" providerId="ADAL" clId="{1444A2EC-18A0-41CA-895C-28E0B19BBEFC}" dt="2024-01-30T12:54:50.241" v="16" actId="1036"/>
          <ac:spMkLst>
            <pc:docMk/>
            <pc:sldMk cId="140278344" sldId="2147469927"/>
            <ac:spMk id="141" creationId="{184AEFB2-E0DD-48B7-BA63-ACFF6D391C2F}"/>
          </ac:spMkLst>
        </pc:spChg>
      </pc:sldChg>
    </pc:docChg>
  </pc:docChgLst>
  <pc:docChgLst>
    <pc:chgData name="Farouk Friha" userId="82e9e7b8-0edf-4326-b5e5-a87ab769ad4f" providerId="ADAL" clId="{1D99E7EC-14D9-4753-8099-CDC204128129}"/>
    <pc:docChg chg="modSld">
      <pc:chgData name="Farouk Friha" userId="82e9e7b8-0edf-4326-b5e5-a87ab769ad4f" providerId="ADAL" clId="{1D99E7EC-14D9-4753-8099-CDC204128129}" dt="2024-01-31T16:47:29.987" v="39" actId="27918"/>
      <pc:docMkLst>
        <pc:docMk/>
      </pc:docMkLst>
      <pc:sldChg chg="mod">
        <pc:chgData name="Farouk Friha" userId="82e9e7b8-0edf-4326-b5e5-a87ab769ad4f" providerId="ADAL" clId="{1D99E7EC-14D9-4753-8099-CDC204128129}" dt="2024-01-31T16:47:29.987" v="39" actId="27918"/>
        <pc:sldMkLst>
          <pc:docMk/>
          <pc:sldMk cId="2051754379" sldId="2147469921"/>
        </pc:sldMkLst>
      </pc:sldChg>
    </pc:docChg>
  </pc:docChgLst>
  <pc:docChgLst>
    <pc:chgData name="Farouk Friha" userId="82e9e7b8-0edf-4326-b5e5-a87ab769ad4f" providerId="ADAL" clId="{79D615DB-9BB0-479A-B810-85D53E07FCC0}"/>
    <pc:docChg chg="addSld delSld modSld modSection">
      <pc:chgData name="Farouk Friha" userId="82e9e7b8-0edf-4326-b5e5-a87ab769ad4f" providerId="ADAL" clId="{79D615DB-9BB0-479A-B810-85D53E07FCC0}" dt="2024-01-30T12:51:46.464" v="101" actId="20577"/>
      <pc:docMkLst>
        <pc:docMk/>
      </pc:docMkLst>
      <pc:sldChg chg="modSp mod">
        <pc:chgData name="Farouk Friha" userId="82e9e7b8-0edf-4326-b5e5-a87ab769ad4f" providerId="ADAL" clId="{79D615DB-9BB0-479A-B810-85D53E07FCC0}" dt="2024-01-30T12:51:46.464" v="101" actId="20577"/>
        <pc:sldMkLst>
          <pc:docMk/>
          <pc:sldMk cId="544634864" sldId="2147469897"/>
        </pc:sldMkLst>
        <pc:spChg chg="mod">
          <ac:chgData name="Farouk Friha" userId="82e9e7b8-0edf-4326-b5e5-a87ab769ad4f" providerId="ADAL" clId="{79D615DB-9BB0-479A-B810-85D53E07FCC0}" dt="2024-01-30T12:51:46.464" v="101" actId="20577"/>
          <ac:spMkLst>
            <pc:docMk/>
            <pc:sldMk cId="544634864" sldId="2147469897"/>
            <ac:spMk id="3" creationId="{42C32B82-1111-23DD-E46D-9EB71A7D216E}"/>
          </ac:spMkLst>
        </pc:spChg>
        <pc:spChg chg="mod">
          <ac:chgData name="Farouk Friha" userId="82e9e7b8-0edf-4326-b5e5-a87ab769ad4f" providerId="ADAL" clId="{79D615DB-9BB0-479A-B810-85D53E07FCC0}" dt="2024-01-30T12:51:31.782" v="69" actId="20577"/>
          <ac:spMkLst>
            <pc:docMk/>
            <pc:sldMk cId="544634864" sldId="2147469897"/>
            <ac:spMk id="9" creationId="{A2442FE3-0CFE-CBA1-9C54-7756E5A1CE97}"/>
          </ac:spMkLst>
        </pc:spChg>
        <pc:spChg chg="mod">
          <ac:chgData name="Farouk Friha" userId="82e9e7b8-0edf-4326-b5e5-a87ab769ad4f" providerId="ADAL" clId="{79D615DB-9BB0-479A-B810-85D53E07FCC0}" dt="2024-01-30T12:51:36.744" v="79" actId="20577"/>
          <ac:spMkLst>
            <pc:docMk/>
            <pc:sldMk cId="544634864" sldId="2147469897"/>
            <ac:spMk id="10" creationId="{8179B2C4-7C58-EC5F-E8E5-D4C23828A9D4}"/>
          </ac:spMkLst>
        </pc:spChg>
      </pc:sldChg>
      <pc:sldChg chg="del">
        <pc:chgData name="Farouk Friha" userId="82e9e7b8-0edf-4326-b5e5-a87ab769ad4f" providerId="ADAL" clId="{79D615DB-9BB0-479A-B810-85D53E07FCC0}" dt="2024-01-30T12:50:28.137" v="1" actId="47"/>
        <pc:sldMkLst>
          <pc:docMk/>
          <pc:sldMk cId="149202555" sldId="2147469920"/>
        </pc:sldMkLst>
      </pc:sldChg>
      <pc:sldChg chg="modSp add mod">
        <pc:chgData name="Farouk Friha" userId="82e9e7b8-0edf-4326-b5e5-a87ab769ad4f" providerId="ADAL" clId="{79D615DB-9BB0-479A-B810-85D53E07FCC0}" dt="2024-01-30T12:51:12.945" v="61" actId="6549"/>
        <pc:sldMkLst>
          <pc:docMk/>
          <pc:sldMk cId="140278344" sldId="2147469927"/>
        </pc:sldMkLst>
        <pc:spChg chg="mod">
          <ac:chgData name="Farouk Friha" userId="82e9e7b8-0edf-4326-b5e5-a87ab769ad4f" providerId="ADAL" clId="{79D615DB-9BB0-479A-B810-85D53E07FCC0}" dt="2024-01-30T12:50:35.767" v="12" actId="20577"/>
          <ac:spMkLst>
            <pc:docMk/>
            <pc:sldMk cId="140278344" sldId="2147469927"/>
            <ac:spMk id="9" creationId="{79DAF85D-A454-087F-2467-FCE4A0A3C413}"/>
          </ac:spMkLst>
        </pc:spChg>
        <pc:spChg chg="mod">
          <ac:chgData name="Farouk Friha" userId="82e9e7b8-0edf-4326-b5e5-a87ab769ad4f" providerId="ADAL" clId="{79D615DB-9BB0-479A-B810-85D53E07FCC0}" dt="2024-01-30T12:50:39.781" v="23" actId="20577"/>
          <ac:spMkLst>
            <pc:docMk/>
            <pc:sldMk cId="140278344" sldId="2147469927"/>
            <ac:spMk id="10" creationId="{D7E66232-4EF5-BACD-6396-6A50EF7FAF27}"/>
          </ac:spMkLst>
        </pc:spChg>
        <pc:spChg chg="mod">
          <ac:chgData name="Farouk Friha" userId="82e9e7b8-0edf-4326-b5e5-a87ab769ad4f" providerId="ADAL" clId="{79D615DB-9BB0-479A-B810-85D53E07FCC0}" dt="2024-01-30T12:50:43.409" v="34" actId="20577"/>
          <ac:spMkLst>
            <pc:docMk/>
            <pc:sldMk cId="140278344" sldId="2147469927"/>
            <ac:spMk id="11" creationId="{84F01062-5F7C-A84C-9425-806FDD8CA37F}"/>
          </ac:spMkLst>
        </pc:spChg>
        <pc:spChg chg="mod">
          <ac:chgData name="Farouk Friha" userId="82e9e7b8-0edf-4326-b5e5-a87ab769ad4f" providerId="ADAL" clId="{79D615DB-9BB0-479A-B810-85D53E07FCC0}" dt="2024-01-30T12:50:59.190" v="45" actId="20577"/>
          <ac:spMkLst>
            <pc:docMk/>
            <pc:sldMk cId="140278344" sldId="2147469927"/>
            <ac:spMk id="94" creationId="{A89FE8D7-0422-4628-9C26-9A2D6779553F}"/>
          </ac:spMkLst>
        </pc:spChg>
        <pc:spChg chg="mod">
          <ac:chgData name="Farouk Friha" userId="82e9e7b8-0edf-4326-b5e5-a87ab769ad4f" providerId="ADAL" clId="{79D615DB-9BB0-479A-B810-85D53E07FCC0}" dt="2024-01-30T12:51:03.575" v="53" actId="6549"/>
          <ac:spMkLst>
            <pc:docMk/>
            <pc:sldMk cId="140278344" sldId="2147469927"/>
            <ac:spMk id="125" creationId="{0F99EA30-23C0-4C6D-A733-F7F45770FEE3}"/>
          </ac:spMkLst>
        </pc:spChg>
        <pc:spChg chg="mod">
          <ac:chgData name="Farouk Friha" userId="82e9e7b8-0edf-4326-b5e5-a87ab769ad4f" providerId="ADAL" clId="{79D615DB-9BB0-479A-B810-85D53E07FCC0}" dt="2024-01-30T12:51:12.945" v="61" actId="6549"/>
          <ac:spMkLst>
            <pc:docMk/>
            <pc:sldMk cId="140278344" sldId="2147469927"/>
            <ac:spMk id="141" creationId="{184AEFB2-E0DD-48B7-BA63-ACFF6D391C2F}"/>
          </ac:spMkLst>
        </pc:spChg>
      </pc:sldChg>
    </pc:docChg>
  </pc:docChgLst>
  <pc:docChgLst>
    <pc:chgData name="Farouk Friha" userId="82e9e7b8-0edf-4326-b5e5-a87ab769ad4f" providerId="ADAL" clId="{77DC9D09-8E63-45E2-8284-43ADE1AD1ED2}"/>
    <pc:docChg chg="modSld">
      <pc:chgData name="Farouk Friha" userId="82e9e7b8-0edf-4326-b5e5-a87ab769ad4f" providerId="ADAL" clId="{77DC9D09-8E63-45E2-8284-43ADE1AD1ED2}" dt="2024-01-31T15:16:26.875" v="50"/>
      <pc:docMkLst>
        <pc:docMk/>
      </pc:docMkLst>
      <pc:sldChg chg="modSp mod">
        <pc:chgData name="Farouk Friha" userId="82e9e7b8-0edf-4326-b5e5-a87ab769ad4f" providerId="ADAL" clId="{77DC9D09-8E63-45E2-8284-43ADE1AD1ED2}" dt="2024-01-31T15:15:58.126" v="37" actId="20577"/>
        <pc:sldMkLst>
          <pc:docMk/>
          <pc:sldMk cId="2051754379" sldId="2147469921"/>
        </pc:sldMkLst>
        <pc:spChg chg="mod">
          <ac:chgData name="Farouk Friha" userId="82e9e7b8-0edf-4326-b5e5-a87ab769ad4f" providerId="ADAL" clId="{77DC9D09-8E63-45E2-8284-43ADE1AD1ED2}" dt="2024-01-31T15:15:58.126" v="37" actId="20577"/>
          <ac:spMkLst>
            <pc:docMk/>
            <pc:sldMk cId="2051754379" sldId="2147469921"/>
            <ac:spMk id="5" creationId="{DC66BE02-F583-6E62-9F7F-5B1C5A1A7D5E}"/>
          </ac:spMkLst>
        </pc:spChg>
      </pc:sldChg>
      <pc:sldChg chg="modSp mod">
        <pc:chgData name="Farouk Friha" userId="82e9e7b8-0edf-4326-b5e5-a87ab769ad4f" providerId="ADAL" clId="{77DC9D09-8E63-45E2-8284-43ADE1AD1ED2}" dt="2024-01-31T15:16:26.875" v="50"/>
        <pc:sldMkLst>
          <pc:docMk/>
          <pc:sldMk cId="3484388545" sldId="2147469925"/>
        </pc:sldMkLst>
        <pc:spChg chg="mod">
          <ac:chgData name="Farouk Friha" userId="82e9e7b8-0edf-4326-b5e5-a87ab769ad4f" providerId="ADAL" clId="{77DC9D09-8E63-45E2-8284-43ADE1AD1ED2}" dt="2024-01-31T15:16:24.170" v="48"/>
          <ac:spMkLst>
            <pc:docMk/>
            <pc:sldMk cId="3484388545" sldId="2147469925"/>
            <ac:spMk id="10" creationId="{DB6E13BB-E32C-4454-6788-CDE09DF3AF8D}"/>
          </ac:spMkLst>
        </pc:spChg>
        <pc:spChg chg="mod">
          <ac:chgData name="Farouk Friha" userId="82e9e7b8-0edf-4326-b5e5-a87ab769ad4f" providerId="ADAL" clId="{77DC9D09-8E63-45E2-8284-43ADE1AD1ED2}" dt="2024-01-31T15:16:14.395" v="43" actId="20577"/>
          <ac:spMkLst>
            <pc:docMk/>
            <pc:sldMk cId="3484388545" sldId="2147469925"/>
            <ac:spMk id="13" creationId="{C29530A8-B9E9-A48F-1FAE-66411F342890}"/>
          </ac:spMkLst>
        </pc:spChg>
        <pc:spChg chg="mod">
          <ac:chgData name="Farouk Friha" userId="82e9e7b8-0edf-4326-b5e5-a87ab769ad4f" providerId="ADAL" clId="{77DC9D09-8E63-45E2-8284-43ADE1AD1ED2}" dt="2024-01-31T15:16:17.690" v="44"/>
          <ac:spMkLst>
            <pc:docMk/>
            <pc:sldMk cId="3484388545" sldId="2147469925"/>
            <ac:spMk id="14" creationId="{2731A77D-E360-D098-ABA5-34516B91816F}"/>
          </ac:spMkLst>
        </pc:spChg>
        <pc:spChg chg="mod">
          <ac:chgData name="Farouk Friha" userId="82e9e7b8-0edf-4326-b5e5-a87ab769ad4f" providerId="ADAL" clId="{77DC9D09-8E63-45E2-8284-43ADE1AD1ED2}" dt="2024-01-31T15:16:19.241" v="45"/>
          <ac:spMkLst>
            <pc:docMk/>
            <pc:sldMk cId="3484388545" sldId="2147469925"/>
            <ac:spMk id="15" creationId="{E7F15E4C-648D-381D-6863-CEA9CE1CD66A}"/>
          </ac:spMkLst>
        </pc:spChg>
        <pc:spChg chg="mod">
          <ac:chgData name="Farouk Friha" userId="82e9e7b8-0edf-4326-b5e5-a87ab769ad4f" providerId="ADAL" clId="{77DC9D09-8E63-45E2-8284-43ADE1AD1ED2}" dt="2024-01-31T15:16:20.488" v="46"/>
          <ac:spMkLst>
            <pc:docMk/>
            <pc:sldMk cId="3484388545" sldId="2147469925"/>
            <ac:spMk id="16" creationId="{4926532E-5F54-F538-4383-89DDE297A560}"/>
          </ac:spMkLst>
        </pc:spChg>
        <pc:spChg chg="mod">
          <ac:chgData name="Farouk Friha" userId="82e9e7b8-0edf-4326-b5e5-a87ab769ad4f" providerId="ADAL" clId="{77DC9D09-8E63-45E2-8284-43ADE1AD1ED2}" dt="2024-01-31T15:16:21.711" v="47"/>
          <ac:spMkLst>
            <pc:docMk/>
            <pc:sldMk cId="3484388545" sldId="2147469925"/>
            <ac:spMk id="17" creationId="{DDCA2030-1BF4-47CA-418F-6696A6273785}"/>
          </ac:spMkLst>
        </pc:spChg>
        <pc:spChg chg="mod">
          <ac:chgData name="Farouk Friha" userId="82e9e7b8-0edf-4326-b5e5-a87ab769ad4f" providerId="ADAL" clId="{77DC9D09-8E63-45E2-8284-43ADE1AD1ED2}" dt="2024-01-31T15:16:25.477" v="49"/>
          <ac:spMkLst>
            <pc:docMk/>
            <pc:sldMk cId="3484388545" sldId="2147469925"/>
            <ac:spMk id="18" creationId="{D5771148-7CA4-78F0-9468-C17BF6BBC9A9}"/>
          </ac:spMkLst>
        </pc:spChg>
        <pc:spChg chg="mod">
          <ac:chgData name="Farouk Friha" userId="82e9e7b8-0edf-4326-b5e5-a87ab769ad4f" providerId="ADAL" clId="{77DC9D09-8E63-45E2-8284-43ADE1AD1ED2}" dt="2024-01-31T15:16:26.875" v="50"/>
          <ac:spMkLst>
            <pc:docMk/>
            <pc:sldMk cId="3484388545" sldId="2147469925"/>
            <ac:spMk id="31" creationId="{228C0677-B361-763D-FB66-BD91E41A0EF7}"/>
          </ac:spMkLst>
        </pc:spChg>
      </pc:sldChg>
    </pc:docChg>
  </pc:docChgLst>
  <pc:docChgLst>
    <pc:chgData name="Farouk Friha" userId="82e9e7b8-0edf-4326-b5e5-a87ab769ad4f" providerId="ADAL" clId="{B16F35AC-95E9-4504-9269-CB71182760FB}"/>
    <pc:docChg chg="undo custSel delSld modSld modSection">
      <pc:chgData name="Farouk Friha" userId="82e9e7b8-0edf-4326-b5e5-a87ab769ad4f" providerId="ADAL" clId="{B16F35AC-95E9-4504-9269-CB71182760FB}" dt="2024-01-30T12:20:35.994" v="181" actId="47"/>
      <pc:docMkLst>
        <pc:docMk/>
      </pc:docMkLst>
      <pc:sldChg chg="addSp modSp mod">
        <pc:chgData name="Farouk Friha" userId="82e9e7b8-0edf-4326-b5e5-a87ab769ad4f" providerId="ADAL" clId="{B16F35AC-95E9-4504-9269-CB71182760FB}" dt="2024-01-30T12:20:24.564" v="180" actId="962"/>
        <pc:sldMkLst>
          <pc:docMk/>
          <pc:sldMk cId="3484388545" sldId="2147469925"/>
        </pc:sldMkLst>
        <pc:spChg chg="mod">
          <ac:chgData name="Farouk Friha" userId="82e9e7b8-0edf-4326-b5e5-a87ab769ad4f" providerId="ADAL" clId="{B16F35AC-95E9-4504-9269-CB71182760FB}" dt="2024-01-30T12:15:59.061" v="111" actId="1076"/>
          <ac:spMkLst>
            <pc:docMk/>
            <pc:sldMk cId="3484388545" sldId="2147469925"/>
            <ac:spMk id="3" creationId="{D78EC59D-7851-D198-FAA6-0F6A14F5A253}"/>
          </ac:spMkLst>
        </pc:spChg>
        <pc:spChg chg="mod">
          <ac:chgData name="Farouk Friha" userId="82e9e7b8-0edf-4326-b5e5-a87ab769ad4f" providerId="ADAL" clId="{B16F35AC-95E9-4504-9269-CB71182760FB}" dt="2024-01-30T12:15:42.301" v="105"/>
          <ac:spMkLst>
            <pc:docMk/>
            <pc:sldMk cId="3484388545" sldId="2147469925"/>
            <ac:spMk id="4" creationId="{A6FB3BF3-B1F9-A475-1230-ED1A1BD09C27}"/>
          </ac:spMkLst>
        </pc:spChg>
        <pc:spChg chg="mod">
          <ac:chgData name="Farouk Friha" userId="82e9e7b8-0edf-4326-b5e5-a87ab769ad4f" providerId="ADAL" clId="{B16F35AC-95E9-4504-9269-CB71182760FB}" dt="2024-01-30T12:15:41.218" v="104"/>
          <ac:spMkLst>
            <pc:docMk/>
            <pc:sldMk cId="3484388545" sldId="2147469925"/>
            <ac:spMk id="5" creationId="{02DD1913-AFA1-87F9-92C9-5B1BB7BEEC73}"/>
          </ac:spMkLst>
        </pc:spChg>
        <pc:spChg chg="mod">
          <ac:chgData name="Farouk Friha" userId="82e9e7b8-0edf-4326-b5e5-a87ab769ad4f" providerId="ADAL" clId="{B16F35AC-95E9-4504-9269-CB71182760FB}" dt="2024-01-30T12:15:47.507" v="109"/>
          <ac:spMkLst>
            <pc:docMk/>
            <pc:sldMk cId="3484388545" sldId="2147469925"/>
            <ac:spMk id="6" creationId="{44BA2486-B3DA-D4A9-2401-D8E21AC5C6B4}"/>
          </ac:spMkLst>
        </pc:spChg>
        <pc:spChg chg="mod">
          <ac:chgData name="Farouk Friha" userId="82e9e7b8-0edf-4326-b5e5-a87ab769ad4f" providerId="ADAL" clId="{B16F35AC-95E9-4504-9269-CB71182760FB}" dt="2024-01-30T12:16:20.910" v="116" actId="1076"/>
          <ac:spMkLst>
            <pc:docMk/>
            <pc:sldMk cId="3484388545" sldId="2147469925"/>
            <ac:spMk id="7" creationId="{BE358ABE-980D-ED79-990E-A6BB6043B767}"/>
          </ac:spMkLst>
        </pc:spChg>
        <pc:spChg chg="mod">
          <ac:chgData name="Farouk Friha" userId="82e9e7b8-0edf-4326-b5e5-a87ab769ad4f" providerId="ADAL" clId="{B16F35AC-95E9-4504-9269-CB71182760FB}" dt="2024-01-30T12:16:12.931" v="115" actId="1076"/>
          <ac:spMkLst>
            <pc:docMk/>
            <pc:sldMk cId="3484388545" sldId="2147469925"/>
            <ac:spMk id="8" creationId="{C03308D1-9A47-FFE3-980F-2BA4E6F5CE6A}"/>
          </ac:spMkLst>
        </pc:spChg>
        <pc:spChg chg="mod">
          <ac:chgData name="Farouk Friha" userId="82e9e7b8-0edf-4326-b5e5-a87ab769ad4f" providerId="ADAL" clId="{B16F35AC-95E9-4504-9269-CB71182760FB}" dt="2024-01-30T12:15:43.244" v="106"/>
          <ac:spMkLst>
            <pc:docMk/>
            <pc:sldMk cId="3484388545" sldId="2147469925"/>
            <ac:spMk id="9" creationId="{E8116516-7665-6122-BE4E-83722002A7C1}"/>
          </ac:spMkLst>
        </pc:spChg>
        <pc:spChg chg="mod">
          <ac:chgData name="Farouk Friha" userId="82e9e7b8-0edf-4326-b5e5-a87ab769ad4f" providerId="ADAL" clId="{B16F35AC-95E9-4504-9269-CB71182760FB}" dt="2024-01-30T12:19:51.091" v="173" actId="1076"/>
          <ac:spMkLst>
            <pc:docMk/>
            <pc:sldMk cId="3484388545" sldId="2147469925"/>
            <ac:spMk id="10" creationId="{DB6E13BB-E32C-4454-6788-CDE09DF3AF8D}"/>
          </ac:spMkLst>
        </pc:spChg>
        <pc:spChg chg="mod">
          <ac:chgData name="Farouk Friha" userId="82e9e7b8-0edf-4326-b5e5-a87ab769ad4f" providerId="ADAL" clId="{B16F35AC-95E9-4504-9269-CB71182760FB}" dt="2024-01-30T12:19:15.605" v="162" actId="14100"/>
          <ac:spMkLst>
            <pc:docMk/>
            <pc:sldMk cId="3484388545" sldId="2147469925"/>
            <ac:spMk id="13" creationId="{C29530A8-B9E9-A48F-1FAE-66411F342890}"/>
          </ac:spMkLst>
        </pc:spChg>
        <pc:spChg chg="mod">
          <ac:chgData name="Farouk Friha" userId="82e9e7b8-0edf-4326-b5e5-a87ab769ad4f" providerId="ADAL" clId="{B16F35AC-95E9-4504-9269-CB71182760FB}" dt="2024-01-30T12:19:24.247" v="164" actId="1076"/>
          <ac:spMkLst>
            <pc:docMk/>
            <pc:sldMk cId="3484388545" sldId="2147469925"/>
            <ac:spMk id="14" creationId="{2731A77D-E360-D098-ABA5-34516B91816F}"/>
          </ac:spMkLst>
        </pc:spChg>
        <pc:spChg chg="mod">
          <ac:chgData name="Farouk Friha" userId="82e9e7b8-0edf-4326-b5e5-a87ab769ad4f" providerId="ADAL" clId="{B16F35AC-95E9-4504-9269-CB71182760FB}" dt="2024-01-30T12:19:30.068" v="166" actId="1076"/>
          <ac:spMkLst>
            <pc:docMk/>
            <pc:sldMk cId="3484388545" sldId="2147469925"/>
            <ac:spMk id="15" creationId="{E7F15E4C-648D-381D-6863-CEA9CE1CD66A}"/>
          </ac:spMkLst>
        </pc:spChg>
        <pc:spChg chg="mod">
          <ac:chgData name="Farouk Friha" userId="82e9e7b8-0edf-4326-b5e5-a87ab769ad4f" providerId="ADAL" clId="{B16F35AC-95E9-4504-9269-CB71182760FB}" dt="2024-01-30T12:19:34.921" v="168" actId="1076"/>
          <ac:spMkLst>
            <pc:docMk/>
            <pc:sldMk cId="3484388545" sldId="2147469925"/>
            <ac:spMk id="16" creationId="{4926532E-5F54-F538-4383-89DDE297A560}"/>
          </ac:spMkLst>
        </pc:spChg>
        <pc:spChg chg="mod">
          <ac:chgData name="Farouk Friha" userId="82e9e7b8-0edf-4326-b5e5-a87ab769ad4f" providerId="ADAL" clId="{B16F35AC-95E9-4504-9269-CB71182760FB}" dt="2024-01-30T12:19:44.238" v="171" actId="1076"/>
          <ac:spMkLst>
            <pc:docMk/>
            <pc:sldMk cId="3484388545" sldId="2147469925"/>
            <ac:spMk id="17" creationId="{DDCA2030-1BF4-47CA-418F-6696A6273785}"/>
          </ac:spMkLst>
        </pc:spChg>
        <pc:spChg chg="mod">
          <ac:chgData name="Farouk Friha" userId="82e9e7b8-0edf-4326-b5e5-a87ab769ad4f" providerId="ADAL" clId="{B16F35AC-95E9-4504-9269-CB71182760FB}" dt="2024-01-30T12:20:00.584" v="176" actId="1076"/>
          <ac:spMkLst>
            <pc:docMk/>
            <pc:sldMk cId="3484388545" sldId="2147469925"/>
            <ac:spMk id="18" creationId="{D5771148-7CA4-78F0-9468-C17BF6BBC9A9}"/>
          </ac:spMkLst>
        </pc:spChg>
        <pc:spChg chg="add mod">
          <ac:chgData name="Farouk Friha" userId="82e9e7b8-0edf-4326-b5e5-a87ab769ad4f" providerId="ADAL" clId="{B16F35AC-95E9-4504-9269-CB71182760FB}" dt="2024-01-30T12:11:55.125" v="15" actId="1076"/>
          <ac:spMkLst>
            <pc:docMk/>
            <pc:sldMk cId="3484388545" sldId="2147469925"/>
            <ac:spMk id="19" creationId="{6CA6A1F5-1453-D07F-66EB-CDE3F23938D3}"/>
          </ac:spMkLst>
        </pc:spChg>
        <pc:spChg chg="add mod">
          <ac:chgData name="Farouk Friha" userId="82e9e7b8-0edf-4326-b5e5-a87ab769ad4f" providerId="ADAL" clId="{B16F35AC-95E9-4504-9269-CB71182760FB}" dt="2024-01-30T12:20:24.564" v="180" actId="962"/>
          <ac:spMkLst>
            <pc:docMk/>
            <pc:sldMk cId="3484388545" sldId="2147469925"/>
            <ac:spMk id="20" creationId="{7ACAD8B1-4811-A394-789A-B5F4A878500D}"/>
          </ac:spMkLst>
        </pc:spChg>
        <pc:spChg chg="add mod">
          <ac:chgData name="Farouk Friha" userId="82e9e7b8-0edf-4326-b5e5-a87ab769ad4f" providerId="ADAL" clId="{B16F35AC-95E9-4504-9269-CB71182760FB}" dt="2024-01-30T12:18:29.706" v="154" actId="962"/>
          <ac:spMkLst>
            <pc:docMk/>
            <pc:sldMk cId="3484388545" sldId="2147469925"/>
            <ac:spMk id="22" creationId="{7716FD70-E516-E342-D8C0-B628CCC2DA2C}"/>
          </ac:spMkLst>
        </pc:spChg>
        <pc:spChg chg="add mod">
          <ac:chgData name="Farouk Friha" userId="82e9e7b8-0edf-4326-b5e5-a87ab769ad4f" providerId="ADAL" clId="{B16F35AC-95E9-4504-9269-CB71182760FB}" dt="2024-01-30T12:18:35.072" v="155" actId="962"/>
          <ac:spMkLst>
            <pc:docMk/>
            <pc:sldMk cId="3484388545" sldId="2147469925"/>
            <ac:spMk id="23" creationId="{ECE67595-9C36-0770-86A1-E4017781EDE2}"/>
          </ac:spMkLst>
        </pc:spChg>
        <pc:spChg chg="add mod">
          <ac:chgData name="Farouk Friha" userId="82e9e7b8-0edf-4326-b5e5-a87ab769ad4f" providerId="ADAL" clId="{B16F35AC-95E9-4504-9269-CB71182760FB}" dt="2024-01-30T12:18:39.843" v="156" actId="962"/>
          <ac:spMkLst>
            <pc:docMk/>
            <pc:sldMk cId="3484388545" sldId="2147469925"/>
            <ac:spMk id="24" creationId="{E7100E23-22CE-9DFA-DDDE-D1D0F7CD6C6A}"/>
          </ac:spMkLst>
        </pc:spChg>
        <pc:spChg chg="add mod">
          <ac:chgData name="Farouk Friha" userId="82e9e7b8-0edf-4326-b5e5-a87ab769ad4f" providerId="ADAL" clId="{B16F35AC-95E9-4504-9269-CB71182760FB}" dt="2024-01-30T12:18:45.726" v="157" actId="962"/>
          <ac:spMkLst>
            <pc:docMk/>
            <pc:sldMk cId="3484388545" sldId="2147469925"/>
            <ac:spMk id="25" creationId="{4BFD1CD8-D5EF-D73E-54AB-9199A2BF4581}"/>
          </ac:spMkLst>
        </pc:spChg>
        <pc:spChg chg="add mod">
          <ac:chgData name="Farouk Friha" userId="82e9e7b8-0edf-4326-b5e5-a87ab769ad4f" providerId="ADAL" clId="{B16F35AC-95E9-4504-9269-CB71182760FB}" dt="2024-01-30T12:18:50.226" v="158" actId="962"/>
          <ac:spMkLst>
            <pc:docMk/>
            <pc:sldMk cId="3484388545" sldId="2147469925"/>
            <ac:spMk id="26" creationId="{6671A576-EF00-5F05-4B5F-CA0E95D7DAC5}"/>
          </ac:spMkLst>
        </pc:spChg>
        <pc:spChg chg="add mod">
          <ac:chgData name="Farouk Friha" userId="82e9e7b8-0edf-4326-b5e5-a87ab769ad4f" providerId="ADAL" clId="{B16F35AC-95E9-4504-9269-CB71182760FB}" dt="2024-01-30T12:18:55.601" v="159" actId="962"/>
          <ac:spMkLst>
            <pc:docMk/>
            <pc:sldMk cId="3484388545" sldId="2147469925"/>
            <ac:spMk id="27" creationId="{AAF25762-E707-FCD6-833A-1E362EA473BB}"/>
          </ac:spMkLst>
        </pc:spChg>
        <pc:spChg chg="add mod">
          <ac:chgData name="Farouk Friha" userId="82e9e7b8-0edf-4326-b5e5-a87ab769ad4f" providerId="ADAL" clId="{B16F35AC-95E9-4504-9269-CB71182760FB}" dt="2024-01-30T12:19:00.388" v="160" actId="962"/>
          <ac:spMkLst>
            <pc:docMk/>
            <pc:sldMk cId="3484388545" sldId="2147469925"/>
            <ac:spMk id="29" creationId="{9A2B3B3C-FE14-9072-6367-901A4762FD07}"/>
          </ac:spMkLst>
        </pc:spChg>
        <pc:spChg chg="add mod">
          <ac:chgData name="Farouk Friha" userId="82e9e7b8-0edf-4326-b5e5-a87ab769ad4f" providerId="ADAL" clId="{B16F35AC-95E9-4504-9269-CB71182760FB}" dt="2024-01-30T12:19:08.617" v="161" actId="962"/>
          <ac:spMkLst>
            <pc:docMk/>
            <pc:sldMk cId="3484388545" sldId="2147469925"/>
            <ac:spMk id="30" creationId="{005299A1-1D21-2374-950D-29F801E5C616}"/>
          </ac:spMkLst>
        </pc:spChg>
        <pc:spChg chg="add mod">
          <ac:chgData name="Farouk Friha" userId="82e9e7b8-0edf-4326-b5e5-a87ab769ad4f" providerId="ADAL" clId="{B16F35AC-95E9-4504-9269-CB71182760FB}" dt="2024-01-30T12:20:13.431" v="179" actId="962"/>
          <ac:spMkLst>
            <pc:docMk/>
            <pc:sldMk cId="3484388545" sldId="2147469925"/>
            <ac:spMk id="31" creationId="{228C0677-B361-763D-FB66-BD91E41A0EF7}"/>
          </ac:spMkLst>
        </pc:spChg>
        <pc:graphicFrameChg chg="mod modGraphic">
          <ac:chgData name="Farouk Friha" userId="82e9e7b8-0edf-4326-b5e5-a87ab769ad4f" providerId="ADAL" clId="{B16F35AC-95E9-4504-9269-CB71182760FB}" dt="2024-01-30T12:17:12.969" v="134" actId="14734"/>
          <ac:graphicFrameMkLst>
            <pc:docMk/>
            <pc:sldMk cId="3484388545" sldId="2147469925"/>
            <ac:graphicFrameMk id="28" creationId="{1F86CBC7-90C6-449A-98CE-F73C6407B589}"/>
          </ac:graphicFrameMkLst>
        </pc:graphicFrameChg>
      </pc:sldChg>
      <pc:sldChg chg="del">
        <pc:chgData name="Farouk Friha" userId="82e9e7b8-0edf-4326-b5e5-a87ab769ad4f" providerId="ADAL" clId="{B16F35AC-95E9-4504-9269-CB71182760FB}" dt="2024-01-30T12:20:35.994" v="181" actId="47"/>
        <pc:sldMkLst>
          <pc:docMk/>
          <pc:sldMk cId="2858344387" sldId="2147469927"/>
        </pc:sldMkLst>
      </pc:sldChg>
      <pc:sldChg chg="del">
        <pc:chgData name="Farouk Friha" userId="82e9e7b8-0edf-4326-b5e5-a87ab769ad4f" providerId="ADAL" clId="{B16F35AC-95E9-4504-9269-CB71182760FB}" dt="2024-01-30T12:20:35.994" v="181" actId="47"/>
        <pc:sldMkLst>
          <pc:docMk/>
          <pc:sldMk cId="1886789956" sldId="2147469928"/>
        </pc:sldMkLst>
      </pc:sldChg>
      <pc:sldChg chg="del">
        <pc:chgData name="Farouk Friha" userId="82e9e7b8-0edf-4326-b5e5-a87ab769ad4f" providerId="ADAL" clId="{B16F35AC-95E9-4504-9269-CB71182760FB}" dt="2024-01-30T12:20:35.994" v="181" actId="47"/>
        <pc:sldMkLst>
          <pc:docMk/>
          <pc:sldMk cId="4062377988" sldId="2147469929"/>
        </pc:sldMkLst>
      </pc:sldChg>
      <pc:sldChg chg="del">
        <pc:chgData name="Farouk Friha" userId="82e9e7b8-0edf-4326-b5e5-a87ab769ad4f" providerId="ADAL" clId="{B16F35AC-95E9-4504-9269-CB71182760FB}" dt="2024-01-30T12:20:35.994" v="181" actId="47"/>
        <pc:sldMkLst>
          <pc:docMk/>
          <pc:sldMk cId="2045788012" sldId="2147469930"/>
        </pc:sldMkLst>
      </pc:sldChg>
      <pc:sldChg chg="del">
        <pc:chgData name="Farouk Friha" userId="82e9e7b8-0edf-4326-b5e5-a87ab769ad4f" providerId="ADAL" clId="{B16F35AC-95E9-4504-9269-CB71182760FB}" dt="2024-01-30T12:20:35.994" v="181" actId="47"/>
        <pc:sldMkLst>
          <pc:docMk/>
          <pc:sldMk cId="1376687746" sldId="2147469931"/>
        </pc:sldMkLst>
      </pc:sldChg>
      <pc:sldChg chg="del">
        <pc:chgData name="Farouk Friha" userId="82e9e7b8-0edf-4326-b5e5-a87ab769ad4f" providerId="ADAL" clId="{B16F35AC-95E9-4504-9269-CB71182760FB}" dt="2024-01-30T12:20:35.994" v="181" actId="47"/>
        <pc:sldMkLst>
          <pc:docMk/>
          <pc:sldMk cId="4159587805" sldId="2147469932"/>
        </pc:sldMkLst>
      </pc:sldChg>
      <pc:sldChg chg="del">
        <pc:chgData name="Farouk Friha" userId="82e9e7b8-0edf-4326-b5e5-a87ab769ad4f" providerId="ADAL" clId="{B16F35AC-95E9-4504-9269-CB71182760FB}" dt="2024-01-30T12:20:35.994" v="181" actId="47"/>
        <pc:sldMkLst>
          <pc:docMk/>
          <pc:sldMk cId="794275369" sldId="2147469933"/>
        </pc:sldMkLst>
      </pc:sldChg>
      <pc:sldChg chg="del">
        <pc:chgData name="Farouk Friha" userId="82e9e7b8-0edf-4326-b5e5-a87ab769ad4f" providerId="ADAL" clId="{B16F35AC-95E9-4504-9269-CB71182760FB}" dt="2024-01-30T12:20:35.994" v="181" actId="47"/>
        <pc:sldMkLst>
          <pc:docMk/>
          <pc:sldMk cId="1900343152" sldId="2147469934"/>
        </pc:sldMkLst>
      </pc:sldChg>
    </pc:docChg>
  </pc:docChgLst>
  <pc:docChgLst>
    <pc:chgData name="Farouk Friha" userId="82e9e7b8-0edf-4326-b5e5-a87ab769ad4f" providerId="ADAL" clId="{436B0678-CC0F-4D20-A986-EC6806AE3E71}"/>
    <pc:docChg chg="undo custSel modSld">
      <pc:chgData name="Farouk Friha" userId="82e9e7b8-0edf-4326-b5e5-a87ab769ad4f" providerId="ADAL" clId="{436B0678-CC0F-4D20-A986-EC6806AE3E71}" dt="2024-01-30T12:44:03.273" v="152" actId="20577"/>
      <pc:docMkLst>
        <pc:docMk/>
      </pc:docMkLst>
      <pc:sldChg chg="delSp modSp mod">
        <pc:chgData name="Farouk Friha" userId="82e9e7b8-0edf-4326-b5e5-a87ab769ad4f" providerId="ADAL" clId="{436B0678-CC0F-4D20-A986-EC6806AE3E71}" dt="2024-01-30T12:37:14.312" v="67"/>
        <pc:sldMkLst>
          <pc:docMk/>
          <pc:sldMk cId="149202555" sldId="2147469920"/>
        </pc:sldMkLst>
        <pc:spChg chg="mod">
          <ac:chgData name="Farouk Friha" userId="82e9e7b8-0edf-4326-b5e5-a87ab769ad4f" providerId="ADAL" clId="{436B0678-CC0F-4D20-A986-EC6806AE3E71}" dt="2024-01-30T12:36:43.733" v="39" actId="20577"/>
          <ac:spMkLst>
            <pc:docMk/>
            <pc:sldMk cId="149202555" sldId="2147469920"/>
            <ac:spMk id="9" creationId="{79DAF85D-A454-087F-2467-FCE4A0A3C413}"/>
          </ac:spMkLst>
        </pc:spChg>
        <pc:spChg chg="mod">
          <ac:chgData name="Farouk Friha" userId="82e9e7b8-0edf-4326-b5e5-a87ab769ad4f" providerId="ADAL" clId="{436B0678-CC0F-4D20-A986-EC6806AE3E71}" dt="2024-01-30T12:36:48.022" v="50" actId="20577"/>
          <ac:spMkLst>
            <pc:docMk/>
            <pc:sldMk cId="149202555" sldId="2147469920"/>
            <ac:spMk id="10" creationId="{D7E66232-4EF5-BACD-6396-6A50EF7FAF27}"/>
          </ac:spMkLst>
        </pc:spChg>
        <pc:spChg chg="mod">
          <ac:chgData name="Farouk Friha" userId="82e9e7b8-0edf-4326-b5e5-a87ab769ad4f" providerId="ADAL" clId="{436B0678-CC0F-4D20-A986-EC6806AE3E71}" dt="2024-01-30T12:36:51.508" v="61" actId="20577"/>
          <ac:spMkLst>
            <pc:docMk/>
            <pc:sldMk cId="149202555" sldId="2147469920"/>
            <ac:spMk id="11" creationId="{84F01062-5F7C-A84C-9425-806FDD8CA37F}"/>
          </ac:spMkLst>
        </pc:spChg>
        <pc:spChg chg="del mod">
          <ac:chgData name="Farouk Friha" userId="82e9e7b8-0edf-4326-b5e5-a87ab769ad4f" providerId="ADAL" clId="{436B0678-CC0F-4D20-A986-EC6806AE3E71}" dt="2024-01-30T12:37:14.311" v="63"/>
          <ac:spMkLst>
            <pc:docMk/>
            <pc:sldMk cId="149202555" sldId="2147469920"/>
            <ac:spMk id="94" creationId="{A89FE8D7-0422-4628-9C26-9A2D6779553F}"/>
          </ac:spMkLst>
        </pc:spChg>
        <pc:spChg chg="del mod">
          <ac:chgData name="Farouk Friha" userId="82e9e7b8-0edf-4326-b5e5-a87ab769ad4f" providerId="ADAL" clId="{436B0678-CC0F-4D20-A986-EC6806AE3E71}" dt="2024-01-30T12:37:14.312" v="65"/>
          <ac:spMkLst>
            <pc:docMk/>
            <pc:sldMk cId="149202555" sldId="2147469920"/>
            <ac:spMk id="125" creationId="{0F99EA30-23C0-4C6D-A733-F7F45770FEE3}"/>
          </ac:spMkLst>
        </pc:spChg>
        <pc:spChg chg="del mod">
          <ac:chgData name="Farouk Friha" userId="82e9e7b8-0edf-4326-b5e5-a87ab769ad4f" providerId="ADAL" clId="{436B0678-CC0F-4D20-A986-EC6806AE3E71}" dt="2024-01-30T12:37:14.312" v="67"/>
          <ac:spMkLst>
            <pc:docMk/>
            <pc:sldMk cId="149202555" sldId="2147469920"/>
            <ac:spMk id="141" creationId="{184AEFB2-E0DD-48B7-BA63-ACFF6D391C2F}"/>
          </ac:spMkLst>
        </pc:spChg>
      </pc:sldChg>
      <pc:sldChg chg="modSp mod">
        <pc:chgData name="Farouk Friha" userId="82e9e7b8-0edf-4326-b5e5-a87ab769ad4f" providerId="ADAL" clId="{436B0678-CC0F-4D20-A986-EC6806AE3E71}" dt="2024-01-30T12:36:24.103" v="25"/>
        <pc:sldMkLst>
          <pc:docMk/>
          <pc:sldMk cId="2051754379" sldId="2147469921"/>
        </pc:sldMkLst>
        <pc:spChg chg="mod">
          <ac:chgData name="Farouk Friha" userId="82e9e7b8-0edf-4326-b5e5-a87ab769ad4f" providerId="ADAL" clId="{436B0678-CC0F-4D20-A986-EC6806AE3E71}" dt="2024-01-30T12:36:14.919" v="21"/>
          <ac:spMkLst>
            <pc:docMk/>
            <pc:sldMk cId="2051754379" sldId="2147469921"/>
            <ac:spMk id="9" creationId="{7328E780-7A60-0834-1231-2E822539860F}"/>
          </ac:spMkLst>
        </pc:spChg>
        <pc:spChg chg="mod">
          <ac:chgData name="Farouk Friha" userId="82e9e7b8-0edf-4326-b5e5-a87ab769ad4f" providerId="ADAL" clId="{436B0678-CC0F-4D20-A986-EC6806AE3E71}" dt="2024-01-30T12:36:18.078" v="22"/>
          <ac:spMkLst>
            <pc:docMk/>
            <pc:sldMk cId="2051754379" sldId="2147469921"/>
            <ac:spMk id="13" creationId="{A296EE85-392C-D5C4-B403-4D8C605B9542}"/>
          </ac:spMkLst>
        </pc:spChg>
        <pc:spChg chg="mod">
          <ac:chgData name="Farouk Friha" userId="82e9e7b8-0edf-4326-b5e5-a87ab769ad4f" providerId="ADAL" clId="{436B0678-CC0F-4D20-A986-EC6806AE3E71}" dt="2024-01-30T12:36:05.613" v="16" actId="20577"/>
          <ac:spMkLst>
            <pc:docMk/>
            <pc:sldMk cId="2051754379" sldId="2147469921"/>
            <ac:spMk id="15" creationId="{791A1550-9758-0307-AB9C-9CA2F902FF52}"/>
          </ac:spMkLst>
        </pc:spChg>
        <pc:spChg chg="mod">
          <ac:chgData name="Farouk Friha" userId="82e9e7b8-0edf-4326-b5e5-a87ab769ad4f" providerId="ADAL" clId="{436B0678-CC0F-4D20-A986-EC6806AE3E71}" dt="2024-01-30T12:36:08.161" v="17"/>
          <ac:spMkLst>
            <pc:docMk/>
            <pc:sldMk cId="2051754379" sldId="2147469921"/>
            <ac:spMk id="16" creationId="{D32615DF-BDB4-230B-CADB-C25D19FD0EB8}"/>
          </ac:spMkLst>
        </pc:spChg>
        <pc:spChg chg="mod">
          <ac:chgData name="Farouk Friha" userId="82e9e7b8-0edf-4326-b5e5-a87ab769ad4f" providerId="ADAL" clId="{436B0678-CC0F-4D20-A986-EC6806AE3E71}" dt="2024-01-30T12:36:09.540" v="18"/>
          <ac:spMkLst>
            <pc:docMk/>
            <pc:sldMk cId="2051754379" sldId="2147469921"/>
            <ac:spMk id="17" creationId="{CB5BB53A-37B8-8DA1-8051-B5D35440A50C}"/>
          </ac:spMkLst>
        </pc:spChg>
        <pc:spChg chg="mod">
          <ac:chgData name="Farouk Friha" userId="82e9e7b8-0edf-4326-b5e5-a87ab769ad4f" providerId="ADAL" clId="{436B0678-CC0F-4D20-A986-EC6806AE3E71}" dt="2024-01-30T12:36:24.103" v="25"/>
          <ac:spMkLst>
            <pc:docMk/>
            <pc:sldMk cId="2051754379" sldId="2147469921"/>
            <ac:spMk id="19" creationId="{320FC47E-3D64-396D-1836-CD0A4A2E0FFF}"/>
          </ac:spMkLst>
        </pc:spChg>
        <pc:spChg chg="mod">
          <ac:chgData name="Farouk Friha" userId="82e9e7b8-0edf-4326-b5e5-a87ab769ad4f" providerId="ADAL" clId="{436B0678-CC0F-4D20-A986-EC6806AE3E71}" dt="2024-01-30T12:36:21.036" v="24" actId="20577"/>
          <ac:spMkLst>
            <pc:docMk/>
            <pc:sldMk cId="2051754379" sldId="2147469921"/>
            <ac:spMk id="20" creationId="{917B9EE3-F74C-02B1-F75A-CF9507BDC542}"/>
          </ac:spMkLst>
        </pc:spChg>
        <pc:spChg chg="mod">
          <ac:chgData name="Farouk Friha" userId="82e9e7b8-0edf-4326-b5e5-a87ab769ad4f" providerId="ADAL" clId="{436B0678-CC0F-4D20-A986-EC6806AE3E71}" dt="2024-01-30T12:36:19.309" v="23"/>
          <ac:spMkLst>
            <pc:docMk/>
            <pc:sldMk cId="2051754379" sldId="2147469921"/>
            <ac:spMk id="22" creationId="{C4F924AA-6F54-5A8D-C18F-20733465E5C1}"/>
          </ac:spMkLst>
        </pc:spChg>
      </pc:sldChg>
      <pc:sldChg chg="modSp mod">
        <pc:chgData name="Farouk Friha" userId="82e9e7b8-0edf-4326-b5e5-a87ab769ad4f" providerId="ADAL" clId="{436B0678-CC0F-4D20-A986-EC6806AE3E71}" dt="2024-01-30T12:43:58.555" v="144" actId="20577"/>
        <pc:sldMkLst>
          <pc:docMk/>
          <pc:sldMk cId="3484388545" sldId="2147469925"/>
        </pc:sldMkLst>
        <pc:spChg chg="mod">
          <ac:chgData name="Farouk Friha" userId="82e9e7b8-0edf-4326-b5e5-a87ab769ad4f" providerId="ADAL" clId="{436B0678-CC0F-4D20-A986-EC6806AE3E71}" dt="2024-01-30T12:43:58.555" v="144" actId="20577"/>
          <ac:spMkLst>
            <pc:docMk/>
            <pc:sldMk cId="3484388545" sldId="2147469925"/>
            <ac:spMk id="3" creationId="{D78EC59D-7851-D198-FAA6-0F6A14F5A253}"/>
          </ac:spMkLst>
        </pc:spChg>
        <pc:spChg chg="mod">
          <ac:chgData name="Farouk Friha" userId="82e9e7b8-0edf-4326-b5e5-a87ab769ad4f" providerId="ADAL" clId="{436B0678-CC0F-4D20-A986-EC6806AE3E71}" dt="2024-01-30T12:43:57.354" v="139"/>
          <ac:spMkLst>
            <pc:docMk/>
            <pc:sldMk cId="3484388545" sldId="2147469925"/>
            <ac:spMk id="4" creationId="{A6FB3BF3-B1F9-A475-1230-ED1A1BD09C27}"/>
          </ac:spMkLst>
        </pc:spChg>
        <pc:spChg chg="mod">
          <ac:chgData name="Farouk Friha" userId="82e9e7b8-0edf-4326-b5e5-a87ab769ad4f" providerId="ADAL" clId="{436B0678-CC0F-4D20-A986-EC6806AE3E71}" dt="2024-01-30T12:43:57.107" v="138"/>
          <ac:spMkLst>
            <pc:docMk/>
            <pc:sldMk cId="3484388545" sldId="2147469925"/>
            <ac:spMk id="5" creationId="{02DD1913-AFA1-87F9-92C9-5B1BB7BEEC73}"/>
          </ac:spMkLst>
        </pc:spChg>
        <pc:spChg chg="mod">
          <ac:chgData name="Farouk Friha" userId="82e9e7b8-0edf-4326-b5e5-a87ab769ad4f" providerId="ADAL" clId="{436B0678-CC0F-4D20-A986-EC6806AE3E71}" dt="2024-01-30T12:43:58.300" v="143"/>
          <ac:spMkLst>
            <pc:docMk/>
            <pc:sldMk cId="3484388545" sldId="2147469925"/>
            <ac:spMk id="6" creationId="{44BA2486-B3DA-D4A9-2401-D8E21AC5C6B4}"/>
          </ac:spMkLst>
        </pc:spChg>
        <pc:spChg chg="mod">
          <ac:chgData name="Farouk Friha" userId="82e9e7b8-0edf-4326-b5e5-a87ab769ad4f" providerId="ADAL" clId="{436B0678-CC0F-4D20-A986-EC6806AE3E71}" dt="2024-01-30T12:43:58.070" v="142"/>
          <ac:spMkLst>
            <pc:docMk/>
            <pc:sldMk cId="3484388545" sldId="2147469925"/>
            <ac:spMk id="7" creationId="{BE358ABE-980D-ED79-990E-A6BB6043B767}"/>
          </ac:spMkLst>
        </pc:spChg>
        <pc:spChg chg="mod">
          <ac:chgData name="Farouk Friha" userId="82e9e7b8-0edf-4326-b5e5-a87ab769ad4f" providerId="ADAL" clId="{436B0678-CC0F-4D20-A986-EC6806AE3E71}" dt="2024-01-30T12:43:57.822" v="141"/>
          <ac:spMkLst>
            <pc:docMk/>
            <pc:sldMk cId="3484388545" sldId="2147469925"/>
            <ac:spMk id="8" creationId="{C03308D1-9A47-FFE3-980F-2BA4E6F5CE6A}"/>
          </ac:spMkLst>
        </pc:spChg>
        <pc:spChg chg="mod">
          <ac:chgData name="Farouk Friha" userId="82e9e7b8-0edf-4326-b5e5-a87ab769ad4f" providerId="ADAL" clId="{436B0678-CC0F-4D20-A986-EC6806AE3E71}" dt="2024-01-30T12:43:57.587" v="140"/>
          <ac:spMkLst>
            <pc:docMk/>
            <pc:sldMk cId="3484388545" sldId="2147469925"/>
            <ac:spMk id="9" creationId="{E8116516-7665-6122-BE4E-83722002A7C1}"/>
          </ac:spMkLst>
        </pc:spChg>
        <pc:spChg chg="mod">
          <ac:chgData name="Farouk Friha" userId="82e9e7b8-0edf-4326-b5e5-a87ab769ad4f" providerId="ADAL" clId="{436B0678-CC0F-4D20-A986-EC6806AE3E71}" dt="2024-01-30T12:43:56.826" v="137"/>
          <ac:spMkLst>
            <pc:docMk/>
            <pc:sldMk cId="3484388545" sldId="2147469925"/>
            <ac:spMk id="20" creationId="{7ACAD8B1-4811-A394-789A-B5F4A878500D}"/>
          </ac:spMkLst>
        </pc:spChg>
        <pc:spChg chg="mod">
          <ac:chgData name="Farouk Friha" userId="82e9e7b8-0edf-4326-b5e5-a87ab769ad4f" providerId="ADAL" clId="{436B0678-CC0F-4D20-A986-EC6806AE3E71}" dt="2024-01-30T12:27:02.040" v="1" actId="255"/>
          <ac:spMkLst>
            <pc:docMk/>
            <pc:sldMk cId="3484388545" sldId="2147469925"/>
            <ac:spMk id="22" creationId="{7716FD70-E516-E342-D8C0-B628CCC2DA2C}"/>
          </ac:spMkLst>
        </pc:spChg>
        <pc:spChg chg="mod">
          <ac:chgData name="Farouk Friha" userId="82e9e7b8-0edf-4326-b5e5-a87ab769ad4f" providerId="ADAL" clId="{436B0678-CC0F-4D20-A986-EC6806AE3E71}" dt="2024-01-30T12:27:02.040" v="1" actId="255"/>
          <ac:spMkLst>
            <pc:docMk/>
            <pc:sldMk cId="3484388545" sldId="2147469925"/>
            <ac:spMk id="23" creationId="{ECE67595-9C36-0770-86A1-E4017781EDE2}"/>
          </ac:spMkLst>
        </pc:spChg>
        <pc:spChg chg="mod">
          <ac:chgData name="Farouk Friha" userId="82e9e7b8-0edf-4326-b5e5-a87ab769ad4f" providerId="ADAL" clId="{436B0678-CC0F-4D20-A986-EC6806AE3E71}" dt="2024-01-30T12:27:02.040" v="1" actId="255"/>
          <ac:spMkLst>
            <pc:docMk/>
            <pc:sldMk cId="3484388545" sldId="2147469925"/>
            <ac:spMk id="24" creationId="{E7100E23-22CE-9DFA-DDDE-D1D0F7CD6C6A}"/>
          </ac:spMkLst>
        </pc:spChg>
        <pc:spChg chg="mod">
          <ac:chgData name="Farouk Friha" userId="82e9e7b8-0edf-4326-b5e5-a87ab769ad4f" providerId="ADAL" clId="{436B0678-CC0F-4D20-A986-EC6806AE3E71}" dt="2024-01-30T12:27:02.040" v="1" actId="255"/>
          <ac:spMkLst>
            <pc:docMk/>
            <pc:sldMk cId="3484388545" sldId="2147469925"/>
            <ac:spMk id="25" creationId="{4BFD1CD8-D5EF-D73E-54AB-9199A2BF4581}"/>
          </ac:spMkLst>
        </pc:spChg>
        <pc:spChg chg="mod">
          <ac:chgData name="Farouk Friha" userId="82e9e7b8-0edf-4326-b5e5-a87ab769ad4f" providerId="ADAL" clId="{436B0678-CC0F-4D20-A986-EC6806AE3E71}" dt="2024-01-30T12:27:02.040" v="1" actId="255"/>
          <ac:spMkLst>
            <pc:docMk/>
            <pc:sldMk cId="3484388545" sldId="2147469925"/>
            <ac:spMk id="26" creationId="{6671A576-EF00-5F05-4B5F-CA0E95D7DAC5}"/>
          </ac:spMkLst>
        </pc:spChg>
        <pc:spChg chg="mod">
          <ac:chgData name="Farouk Friha" userId="82e9e7b8-0edf-4326-b5e5-a87ab769ad4f" providerId="ADAL" clId="{436B0678-CC0F-4D20-A986-EC6806AE3E71}" dt="2024-01-30T12:27:02.040" v="1" actId="255"/>
          <ac:spMkLst>
            <pc:docMk/>
            <pc:sldMk cId="3484388545" sldId="2147469925"/>
            <ac:spMk id="27" creationId="{AAF25762-E707-FCD6-833A-1E362EA473BB}"/>
          </ac:spMkLst>
        </pc:spChg>
        <pc:spChg chg="mod">
          <ac:chgData name="Farouk Friha" userId="82e9e7b8-0edf-4326-b5e5-a87ab769ad4f" providerId="ADAL" clId="{436B0678-CC0F-4D20-A986-EC6806AE3E71}" dt="2024-01-30T12:27:02.040" v="1" actId="255"/>
          <ac:spMkLst>
            <pc:docMk/>
            <pc:sldMk cId="3484388545" sldId="2147469925"/>
            <ac:spMk id="29" creationId="{9A2B3B3C-FE14-9072-6367-901A4762FD07}"/>
          </ac:spMkLst>
        </pc:spChg>
        <pc:spChg chg="mod">
          <ac:chgData name="Farouk Friha" userId="82e9e7b8-0edf-4326-b5e5-a87ab769ad4f" providerId="ADAL" clId="{436B0678-CC0F-4D20-A986-EC6806AE3E71}" dt="2024-01-30T12:27:02.040" v="1" actId="255"/>
          <ac:spMkLst>
            <pc:docMk/>
            <pc:sldMk cId="3484388545" sldId="2147469925"/>
            <ac:spMk id="30" creationId="{005299A1-1D21-2374-950D-29F801E5C616}"/>
          </ac:spMkLst>
        </pc:spChg>
      </pc:sldChg>
      <pc:sldChg chg="delSp modSp mod">
        <pc:chgData name="Farouk Friha" userId="82e9e7b8-0edf-4326-b5e5-a87ab769ad4f" providerId="ADAL" clId="{436B0678-CC0F-4D20-A986-EC6806AE3E71}" dt="2024-01-30T12:44:03.273" v="152" actId="20577"/>
        <pc:sldMkLst>
          <pc:docMk/>
          <pc:sldMk cId="346117699" sldId="2147469926"/>
        </pc:sldMkLst>
        <pc:spChg chg="mod">
          <ac:chgData name="Farouk Friha" userId="82e9e7b8-0edf-4326-b5e5-a87ab769ad4f" providerId="ADAL" clId="{436B0678-CC0F-4D20-A986-EC6806AE3E71}" dt="2024-01-30T12:44:03.273" v="152" actId="20577"/>
          <ac:spMkLst>
            <pc:docMk/>
            <pc:sldMk cId="346117699" sldId="2147469926"/>
            <ac:spMk id="2" creationId="{78B419C8-5577-4C89-AF6B-668048344556}"/>
          </ac:spMkLst>
        </pc:spChg>
        <pc:spChg chg="del">
          <ac:chgData name="Farouk Friha" userId="82e9e7b8-0edf-4326-b5e5-a87ab769ad4f" providerId="ADAL" clId="{436B0678-CC0F-4D20-A986-EC6806AE3E71}" dt="2024-01-30T12:27:12.750" v="2" actId="478"/>
          <ac:spMkLst>
            <pc:docMk/>
            <pc:sldMk cId="346117699" sldId="2147469926"/>
            <ac:spMk id="4" creationId="{F2608E0B-EB3B-1DF4-63EB-B6EC3D337BA0}"/>
          </ac:spMkLst>
        </pc:spChg>
      </pc:sldChg>
    </pc:docChg>
  </pc:docChgLst>
  <pc:docChgLst>
    <pc:chgData name="Victor Saad Bueno Valadares" userId="85ced6ed-6c16-480d-b12d-b7cd38527114" providerId="ADAL" clId="{E7D59A64-7AE0-4C44-A50D-F7E934143E24}"/>
    <pc:docChg chg="delSld modSection">
      <pc:chgData name="Victor Saad Bueno Valadares" userId="85ced6ed-6c16-480d-b12d-b7cd38527114" providerId="ADAL" clId="{E7D59A64-7AE0-4C44-A50D-F7E934143E24}" dt="2024-05-22T13:17:38.312" v="1" actId="47"/>
      <pc:docMkLst>
        <pc:docMk/>
      </pc:docMkLst>
      <pc:sldChg chg="del">
        <pc:chgData name="Victor Saad Bueno Valadares" userId="85ced6ed-6c16-480d-b12d-b7cd38527114" providerId="ADAL" clId="{E7D59A64-7AE0-4C44-A50D-F7E934143E24}" dt="2024-05-22T13:17:00.197" v="0" actId="47"/>
        <pc:sldMkLst>
          <pc:docMk/>
          <pc:sldMk cId="2051754379" sldId="2147469921"/>
        </pc:sldMkLst>
      </pc:sldChg>
      <pc:sldChg chg="del">
        <pc:chgData name="Victor Saad Bueno Valadares" userId="85ced6ed-6c16-480d-b12d-b7cd38527114" providerId="ADAL" clId="{E7D59A64-7AE0-4C44-A50D-F7E934143E24}" dt="2024-05-22T13:17:38.312" v="1" actId="47"/>
        <pc:sldMkLst>
          <pc:docMk/>
          <pc:sldMk cId="3484388545" sldId="214746992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Cloud spend</c:v>
                </c:pt>
              </c:strCache>
            </c:strRef>
          </c:tx>
          <c:spPr>
            <a:ln>
              <a:noFill/>
            </a:ln>
          </c:spPr>
          <c:dPt>
            <c:idx val="0"/>
            <c:bubble3D val="0"/>
            <c:spPr>
              <a:solidFill>
                <a:srgbClr val="0078D4"/>
              </a:solidFill>
              <a:ln w="19050">
                <a:noFill/>
              </a:ln>
              <a:effectLst/>
            </c:spPr>
            <c:extLst>
              <c:ext xmlns:c16="http://schemas.microsoft.com/office/drawing/2014/chart" uri="{C3380CC4-5D6E-409C-BE32-E72D297353CC}">
                <c16:uniqueId val="{00000001-6055-455B-A4C0-EE80FC0A50C6}"/>
              </c:ext>
            </c:extLst>
          </c:dPt>
          <c:dPt>
            <c:idx val="1"/>
            <c:bubble3D val="0"/>
            <c:spPr>
              <a:solidFill>
                <a:srgbClr val="E6E6E6"/>
              </a:solidFill>
              <a:ln w="19050">
                <a:noFill/>
              </a:ln>
              <a:effectLst/>
            </c:spPr>
            <c:extLst>
              <c:ext xmlns:c16="http://schemas.microsoft.com/office/drawing/2014/chart" uri="{C3380CC4-5D6E-409C-BE32-E72D297353CC}">
                <c16:uniqueId val="{00000003-6055-455B-A4C0-EE80FC0A50C6}"/>
              </c:ext>
            </c:extLst>
          </c:dPt>
          <c:dLbls>
            <c:dLbl>
              <c:idx val="0"/>
              <c:tx>
                <c:rich>
                  <a:bodyPr/>
                  <a:lstStyle/>
                  <a:p>
                    <a:fld id="{CEEAF024-C2BE-4F08-B0F8-42CBEAE6A607}" type="PERCENTAGE">
                      <a:rPr lang="en-US" smtClean="0">
                        <a:solidFill>
                          <a:schemeClr val="bg1"/>
                        </a:solidFill>
                      </a:rPr>
                      <a:pPr/>
                      <a:t>[PERCENTAGE]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055-455B-A4C0-EE80FC0A50C6}"/>
                </c:ext>
              </c:extLst>
            </c:dLbl>
            <c:spPr>
              <a:noFill/>
              <a:ln>
                <a:no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(Sheet1!$A$2,Sheet1!$A$3)</c:f>
              <c:strCache>
                <c:ptCount val="2"/>
                <c:pt idx="0">
                  <c:v>Growth in next 12 months</c:v>
                </c:pt>
                <c:pt idx="1">
                  <c:v>Current spend</c:v>
                </c:pt>
              </c:strCache>
            </c:strRef>
          </c:cat>
          <c:val>
            <c:numRef>
              <c:f>Sheet1!$B$2:$B$3</c:f>
              <c:numCache>
                <c:formatCode>General</c:formatCode>
                <c:ptCount val="2"/>
                <c:pt idx="0">
                  <c:v>47</c:v>
                </c:pt>
                <c:pt idx="1">
                  <c:v>53</c:v>
                </c:pt>
              </c:numCache>
            </c:numRef>
          </c:val>
          <c:extLst>
            <c:ext xmlns:c16="http://schemas.microsoft.com/office/drawing/2014/chart" uri="{C3380CC4-5D6E-409C-BE32-E72D297353CC}">
              <c16:uniqueId val="{00000008-6055-455B-A4C0-EE80FC0A50C6}"/>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57068385964113E-3"/>
          <c:y val="0.3757615374853287"/>
          <c:w val="0.99471429316140358"/>
          <c:h val="0.58200387329998704"/>
        </c:manualLayout>
      </c:layout>
      <c:doughnutChart>
        <c:varyColors val="1"/>
        <c:ser>
          <c:idx val="0"/>
          <c:order val="0"/>
          <c:spPr>
            <a:ln>
              <a:noFill/>
            </a:ln>
          </c:spPr>
          <c:dPt>
            <c:idx val="0"/>
            <c:bubble3D val="0"/>
            <c:spPr>
              <a:solidFill>
                <a:srgbClr val="800000"/>
              </a:solidFill>
              <a:ln w="19050">
                <a:noFill/>
              </a:ln>
              <a:effectLst/>
            </c:spPr>
            <c:extLst>
              <c:ext xmlns:c16="http://schemas.microsoft.com/office/drawing/2014/chart" uri="{C3380CC4-5D6E-409C-BE32-E72D297353CC}">
                <c16:uniqueId val="{00000001-B2E9-470B-BDB4-97365BE45764}"/>
              </c:ext>
            </c:extLst>
          </c:dPt>
          <c:dPt>
            <c:idx val="1"/>
            <c:bubble3D val="0"/>
            <c:spPr>
              <a:solidFill>
                <a:schemeClr val="bg2"/>
              </a:solidFill>
              <a:ln w="19050">
                <a:noFill/>
              </a:ln>
              <a:effectLst/>
            </c:spPr>
            <c:extLst>
              <c:ext xmlns:c16="http://schemas.microsoft.com/office/drawing/2014/chart" uri="{C3380CC4-5D6E-409C-BE32-E72D297353CC}">
                <c16:uniqueId val="{00000003-B2E9-470B-BDB4-97365BE45764}"/>
              </c:ext>
            </c:extLst>
          </c:dPt>
          <c:dLbls>
            <c:dLbl>
              <c:idx val="0"/>
              <c:showLegendKey val="0"/>
              <c:showVal val="1"/>
              <c:showCatName val="0"/>
              <c:showSerName val="0"/>
              <c:showPercent val="0"/>
              <c:showBubbleSize val="0"/>
              <c:extLst>
                <c:ext xmlns:c15="http://schemas.microsoft.com/office/drawing/2012/chart" uri="{CE6537A1-D6FC-4f65-9D91-7224C49458BB}">
                  <c15:layout>
                    <c:manualLayout>
                      <c:w val="0.21185560939443807"/>
                      <c:h val="9.0218303032032446E-2"/>
                    </c:manualLayout>
                  </c15:layout>
                </c:ext>
                <c:ext xmlns:c16="http://schemas.microsoft.com/office/drawing/2014/chart" uri="{C3380CC4-5D6E-409C-BE32-E72D297353CC}">
                  <c16:uniqueId val="{00000001-B2E9-470B-BDB4-97365BE45764}"/>
                </c:ext>
              </c:extLst>
            </c:dLbl>
            <c:dLbl>
              <c:idx val="1"/>
              <c:delete val="1"/>
              <c:extLst>
                <c:ext xmlns:c15="http://schemas.microsoft.com/office/drawing/2012/chart" uri="{CE6537A1-D6FC-4f65-9D91-7224C49458BB}"/>
                <c:ext xmlns:c16="http://schemas.microsoft.com/office/drawing/2014/chart" uri="{C3380CC4-5D6E-409C-BE32-E72D297353CC}">
                  <c16:uniqueId val="{00000003-B2E9-470B-BDB4-97365BE4576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4-B2E9-470B-BDB4-97365BE45764}"/>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57068385964113E-3"/>
          <c:y val="0.3757615374853287"/>
          <c:w val="0.99471429316140358"/>
          <c:h val="0.58200387329998704"/>
        </c:manualLayout>
      </c:layout>
      <c:doughnutChart>
        <c:varyColors val="1"/>
        <c:ser>
          <c:idx val="0"/>
          <c:order val="0"/>
          <c:spPr>
            <a:ln>
              <a:noFill/>
            </a:ln>
          </c:spPr>
          <c:dPt>
            <c:idx val="0"/>
            <c:bubble3D val="0"/>
            <c:spPr>
              <a:solidFill>
                <a:srgbClr val="800000"/>
              </a:solidFill>
              <a:ln w="19050">
                <a:noFill/>
              </a:ln>
              <a:effectLst/>
            </c:spPr>
            <c:extLst>
              <c:ext xmlns:c16="http://schemas.microsoft.com/office/drawing/2014/chart" uri="{C3380CC4-5D6E-409C-BE32-E72D297353CC}">
                <c16:uniqueId val="{00000001-DCBA-4C0A-8AAE-0343C5D85ECD}"/>
              </c:ext>
            </c:extLst>
          </c:dPt>
          <c:dPt>
            <c:idx val="1"/>
            <c:bubble3D val="0"/>
            <c:spPr>
              <a:solidFill>
                <a:schemeClr val="bg2"/>
              </a:solidFill>
              <a:ln w="19050">
                <a:noFill/>
              </a:ln>
              <a:effectLst/>
            </c:spPr>
            <c:extLst>
              <c:ext xmlns:c16="http://schemas.microsoft.com/office/drawing/2014/chart" uri="{C3380CC4-5D6E-409C-BE32-E72D297353CC}">
                <c16:uniqueId val="{00000003-DCBA-4C0A-8AAE-0343C5D85ECD}"/>
              </c:ext>
            </c:extLst>
          </c:dPt>
          <c:dLbls>
            <c:dLbl>
              <c:idx val="0"/>
              <c:showLegendKey val="0"/>
              <c:showVal val="1"/>
              <c:showCatName val="0"/>
              <c:showSerName val="0"/>
              <c:showPercent val="0"/>
              <c:showBubbleSize val="0"/>
              <c:extLst>
                <c:ext xmlns:c15="http://schemas.microsoft.com/office/drawing/2012/chart" uri="{CE6537A1-D6FC-4f65-9D91-7224C49458BB}">
                  <c15:layout>
                    <c:manualLayout>
                      <c:w val="0.21185560939443807"/>
                      <c:h val="9.0218303032032446E-2"/>
                    </c:manualLayout>
                  </c15:layout>
                </c:ext>
                <c:ext xmlns:c16="http://schemas.microsoft.com/office/drawing/2014/chart" uri="{C3380CC4-5D6E-409C-BE32-E72D297353CC}">
                  <c16:uniqueId val="{00000001-DCBA-4C0A-8AAE-0343C5D85ECD}"/>
                </c:ext>
              </c:extLst>
            </c:dLbl>
            <c:dLbl>
              <c:idx val="1"/>
              <c:delete val="1"/>
              <c:extLst>
                <c:ext xmlns:c15="http://schemas.microsoft.com/office/drawing/2012/chart" uri="{CE6537A1-D6FC-4f65-9D91-7224C49458BB}"/>
                <c:ext xmlns:c16="http://schemas.microsoft.com/office/drawing/2014/chart" uri="{C3380CC4-5D6E-409C-BE32-E72D297353CC}">
                  <c16:uniqueId val="{00000003-DCBA-4C0A-8AAE-0343C5D85EC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4-DCBA-4C0A-8AAE-0343C5D85EC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Budget</c:v>
                </c:pt>
              </c:strCache>
            </c:strRef>
          </c:tx>
          <c:spPr>
            <a:ln>
              <a:noFill/>
            </a:ln>
          </c:spPr>
          <c:dPt>
            <c:idx val="0"/>
            <c:bubble3D val="0"/>
            <c:spPr>
              <a:solidFill>
                <a:srgbClr val="0078D4"/>
              </a:solidFill>
              <a:ln w="19050">
                <a:noFill/>
              </a:ln>
              <a:effectLst/>
            </c:spPr>
            <c:extLst>
              <c:ext xmlns:c16="http://schemas.microsoft.com/office/drawing/2014/chart" uri="{C3380CC4-5D6E-409C-BE32-E72D297353CC}">
                <c16:uniqueId val="{00000001-BBE0-4871-AE9B-5D009D2FFBE3}"/>
              </c:ext>
            </c:extLst>
          </c:dPt>
          <c:dPt>
            <c:idx val="1"/>
            <c:bubble3D val="0"/>
            <c:spPr>
              <a:solidFill>
                <a:schemeClr val="bg1"/>
              </a:solidFill>
              <a:ln w="19050">
                <a:noFill/>
              </a:ln>
              <a:effectLst/>
            </c:spPr>
            <c:extLst>
              <c:ext xmlns:c16="http://schemas.microsoft.com/office/drawing/2014/chart" uri="{C3380CC4-5D6E-409C-BE32-E72D297353CC}">
                <c16:uniqueId val="{00000003-BBE0-4871-AE9B-5D009D2FFBE3}"/>
              </c:ext>
            </c:extLst>
          </c:dPt>
          <c:dLbls>
            <c:dLbl>
              <c:idx val="0"/>
              <c:tx>
                <c:rich>
                  <a:bodyPr/>
                  <a:lstStyle/>
                  <a:p>
                    <a:fld id="{CEEAF024-C2BE-4F08-B0F8-42CBEAE6A607}" type="PERCENTAGE">
                      <a:rPr lang="en-US" smtClean="0">
                        <a:solidFill>
                          <a:schemeClr val="bg1"/>
                        </a:solidFill>
                      </a:rPr>
                      <a:pPr/>
                      <a:t>[PERCENTAGE]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BE0-4871-AE9B-5D009D2FFBE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(Sheet1!$A$2,Sheet1!$A$3)</c:f>
              <c:strCache>
                <c:ptCount val="2"/>
                <c:pt idx="0">
                  <c:v>Amount over budget</c:v>
                </c:pt>
                <c:pt idx="1">
                  <c:v>Original budget</c:v>
                </c:pt>
              </c:strCache>
            </c:strRef>
          </c:cat>
          <c:val>
            <c:numRef>
              <c:f>Sheet1!$B$2:$B$3</c:f>
              <c:numCache>
                <c:formatCode>General</c:formatCode>
                <c:ptCount val="2"/>
                <c:pt idx="0">
                  <c:v>23</c:v>
                </c:pt>
                <c:pt idx="1">
                  <c:v>77</c:v>
                </c:pt>
              </c:numCache>
            </c:numRef>
          </c:val>
          <c:extLst>
            <c:ext xmlns:c16="http://schemas.microsoft.com/office/drawing/2014/chart" uri="{C3380CC4-5D6E-409C-BE32-E72D297353CC}">
              <c16:uniqueId val="{00000004-BBE0-4871-AE9B-5D009D2FFBE3}"/>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nchor="ctr" anchorCtr="1"/>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37772822470246253"/>
          <c:w val="0.98942858632280717"/>
          <c:h val="0.57723546404882253"/>
        </c:manualLayout>
      </c:layout>
      <c:doughnutChart>
        <c:varyColors val="1"/>
        <c:ser>
          <c:idx val="0"/>
          <c:order val="0"/>
          <c:spPr>
            <a:ln>
              <a:noFill/>
            </a:ln>
          </c:spPr>
          <c:dPt>
            <c:idx val="0"/>
            <c:bubble3D val="0"/>
            <c:spPr>
              <a:solidFill>
                <a:srgbClr val="FF0000"/>
              </a:solidFill>
              <a:ln w="19050">
                <a:noFill/>
              </a:ln>
              <a:effectLst/>
            </c:spPr>
            <c:extLst>
              <c:ext xmlns:c16="http://schemas.microsoft.com/office/drawing/2014/chart" uri="{C3380CC4-5D6E-409C-BE32-E72D297353CC}">
                <c16:uniqueId val="{00000001-ED5D-4101-AE38-C5462439BE54}"/>
              </c:ext>
            </c:extLst>
          </c:dPt>
          <c:dPt>
            <c:idx val="1"/>
            <c:bubble3D val="0"/>
            <c:spPr>
              <a:solidFill>
                <a:srgbClr val="E6E6E6"/>
              </a:solidFill>
              <a:ln w="19050">
                <a:noFill/>
              </a:ln>
              <a:effectLst/>
            </c:spPr>
            <c:extLst>
              <c:ext xmlns:c16="http://schemas.microsoft.com/office/drawing/2014/chart" uri="{C3380CC4-5D6E-409C-BE32-E72D297353CC}">
                <c16:uniqueId val="{00000003-ED5D-4101-AE38-C5462439BE54}"/>
              </c:ext>
            </c:extLst>
          </c:dPt>
          <c:dLbls>
            <c:dLbl>
              <c:idx val="0"/>
              <c:showLegendKey val="0"/>
              <c:showVal val="1"/>
              <c:showCatName val="0"/>
              <c:showSerName val="0"/>
              <c:showPercent val="0"/>
              <c:showBubbleSize val="0"/>
              <c:extLst>
                <c:ext xmlns:c15="http://schemas.microsoft.com/office/drawing/2012/chart" uri="{CE6537A1-D6FC-4f65-9D91-7224C49458BB}">
                  <c15:layout>
                    <c:manualLayout>
                      <c:w val="0.21185560939443807"/>
                      <c:h val="9.0218303032032446E-2"/>
                    </c:manualLayout>
                  </c15:layout>
                </c:ext>
                <c:ext xmlns:c16="http://schemas.microsoft.com/office/drawing/2014/chart" uri="{C3380CC4-5D6E-409C-BE32-E72D297353CC}">
                  <c16:uniqueId val="{00000001-ED5D-4101-AE38-C5462439BE54}"/>
                </c:ext>
              </c:extLst>
            </c:dLbl>
            <c:dLbl>
              <c:idx val="1"/>
              <c:delete val="1"/>
              <c:extLst>
                <c:ext xmlns:c15="http://schemas.microsoft.com/office/drawing/2012/chart" uri="{CE6537A1-D6FC-4f65-9D91-7224C49458BB}"/>
                <c:ext xmlns:c16="http://schemas.microsoft.com/office/drawing/2014/chart" uri="{C3380CC4-5D6E-409C-BE32-E72D297353CC}">
                  <c16:uniqueId val="{00000003-ED5D-4101-AE38-C5462439BE5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8-ED5D-4101-AE38-C5462439BE54}"/>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57068385964113E-3"/>
          <c:y val="0.3757615374853287"/>
          <c:w val="0.98942858632280717"/>
          <c:h val="0.57723546404882253"/>
        </c:manualLayout>
      </c:layout>
      <c:doughnutChart>
        <c:varyColors val="1"/>
        <c:ser>
          <c:idx val="0"/>
          <c:order val="0"/>
          <c:spPr>
            <a:ln>
              <a:noFill/>
            </a:ln>
          </c:spPr>
          <c:dPt>
            <c:idx val="0"/>
            <c:bubble3D val="0"/>
            <c:spPr>
              <a:solidFill>
                <a:srgbClr val="FF0000"/>
              </a:solidFill>
              <a:ln w="19050">
                <a:noFill/>
              </a:ln>
              <a:effectLst/>
            </c:spPr>
            <c:extLst>
              <c:ext xmlns:c16="http://schemas.microsoft.com/office/drawing/2014/chart" uri="{C3380CC4-5D6E-409C-BE32-E72D297353CC}">
                <c16:uniqueId val="{00000001-FC43-4AED-9B2E-3856A65F335B}"/>
              </c:ext>
            </c:extLst>
          </c:dPt>
          <c:dPt>
            <c:idx val="1"/>
            <c:bubble3D val="0"/>
            <c:spPr>
              <a:solidFill>
                <a:schemeClr val="bg2"/>
              </a:solidFill>
              <a:ln w="19050">
                <a:noFill/>
              </a:ln>
              <a:effectLst/>
            </c:spPr>
            <c:extLst>
              <c:ext xmlns:c16="http://schemas.microsoft.com/office/drawing/2014/chart" uri="{C3380CC4-5D6E-409C-BE32-E72D297353CC}">
                <c16:uniqueId val="{00000003-FC43-4AED-9B2E-3856A65F335B}"/>
              </c:ext>
            </c:extLst>
          </c:dPt>
          <c:dLbls>
            <c:dLbl>
              <c:idx val="0"/>
              <c:showLegendKey val="0"/>
              <c:showVal val="1"/>
              <c:showCatName val="0"/>
              <c:showSerName val="0"/>
              <c:showPercent val="0"/>
              <c:showBubbleSize val="0"/>
              <c:extLst>
                <c:ext xmlns:c15="http://schemas.microsoft.com/office/drawing/2012/chart" uri="{CE6537A1-D6FC-4f65-9D91-7224C49458BB}">
                  <c15:layout>
                    <c:manualLayout>
                      <c:w val="0.21185560939443807"/>
                      <c:h val="9.0218303032032446E-2"/>
                    </c:manualLayout>
                  </c15:layout>
                </c:ext>
                <c:ext xmlns:c16="http://schemas.microsoft.com/office/drawing/2014/chart" uri="{C3380CC4-5D6E-409C-BE32-E72D297353CC}">
                  <c16:uniqueId val="{00000001-FC43-4AED-9B2E-3856A65F335B}"/>
                </c:ext>
              </c:extLst>
            </c:dLbl>
            <c:dLbl>
              <c:idx val="1"/>
              <c:delete val="1"/>
              <c:extLst>
                <c:ext xmlns:c15="http://schemas.microsoft.com/office/drawing/2012/chart" uri="{CE6537A1-D6FC-4f65-9D91-7224C49458BB}"/>
                <c:ext xmlns:c16="http://schemas.microsoft.com/office/drawing/2014/chart" uri="{C3380CC4-5D6E-409C-BE32-E72D297353CC}">
                  <c16:uniqueId val="{00000003-FC43-4AED-9B2E-3856A65F335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8-FC43-4AED-9B2E-3856A65F335B}"/>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57068385964113E-3"/>
          <c:y val="0.3757615374853287"/>
          <c:w val="0.99471429316140358"/>
          <c:h val="0.58200387329998704"/>
        </c:manualLayout>
      </c:layout>
      <c:doughnutChart>
        <c:varyColors val="1"/>
        <c:ser>
          <c:idx val="0"/>
          <c:order val="0"/>
          <c:spPr>
            <a:ln>
              <a:noFill/>
            </a:ln>
          </c:spPr>
          <c:dPt>
            <c:idx val="0"/>
            <c:bubble3D val="0"/>
            <c:spPr>
              <a:solidFill>
                <a:srgbClr val="FF0000"/>
              </a:solidFill>
              <a:ln w="19050">
                <a:noFill/>
              </a:ln>
              <a:effectLst/>
            </c:spPr>
            <c:extLst>
              <c:ext xmlns:c16="http://schemas.microsoft.com/office/drawing/2014/chart" uri="{C3380CC4-5D6E-409C-BE32-E72D297353CC}">
                <c16:uniqueId val="{00000001-1B00-4973-BD65-76CCF2065E4C}"/>
              </c:ext>
            </c:extLst>
          </c:dPt>
          <c:dPt>
            <c:idx val="1"/>
            <c:bubble3D val="0"/>
            <c:spPr>
              <a:solidFill>
                <a:schemeClr val="bg2"/>
              </a:solidFill>
              <a:ln w="19050">
                <a:noFill/>
              </a:ln>
              <a:effectLst/>
            </c:spPr>
            <c:extLst>
              <c:ext xmlns:c16="http://schemas.microsoft.com/office/drawing/2014/chart" uri="{C3380CC4-5D6E-409C-BE32-E72D297353CC}">
                <c16:uniqueId val="{00000003-1B00-4973-BD65-76CCF2065E4C}"/>
              </c:ext>
            </c:extLst>
          </c:dPt>
          <c:dLbls>
            <c:dLbl>
              <c:idx val="0"/>
              <c:showLegendKey val="0"/>
              <c:showVal val="1"/>
              <c:showCatName val="0"/>
              <c:showSerName val="0"/>
              <c:showPercent val="0"/>
              <c:showBubbleSize val="0"/>
              <c:extLst>
                <c:ext xmlns:c15="http://schemas.microsoft.com/office/drawing/2012/chart" uri="{CE6537A1-D6FC-4f65-9D91-7224C49458BB}">
                  <c15:layout>
                    <c:manualLayout>
                      <c:w val="0.21185560939443807"/>
                      <c:h val="9.0218303032032446E-2"/>
                    </c:manualLayout>
                  </c15:layout>
                </c:ext>
                <c:ext xmlns:c16="http://schemas.microsoft.com/office/drawing/2014/chart" uri="{C3380CC4-5D6E-409C-BE32-E72D297353CC}">
                  <c16:uniqueId val="{00000001-1B00-4973-BD65-76CCF2065E4C}"/>
                </c:ext>
              </c:extLst>
            </c:dLbl>
            <c:dLbl>
              <c:idx val="1"/>
              <c:delete val="1"/>
              <c:extLst>
                <c:ext xmlns:c15="http://schemas.microsoft.com/office/drawing/2012/chart" uri="{CE6537A1-D6FC-4f65-9D91-7224C49458BB}"/>
                <c:ext xmlns:c16="http://schemas.microsoft.com/office/drawing/2014/chart" uri="{C3380CC4-5D6E-409C-BE32-E72D297353CC}">
                  <c16:uniqueId val="{00000003-1B00-4973-BD65-76CCF2065E4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8-1B00-4973-BD65-76CCF2065E4C}"/>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3757615374853287"/>
          <c:w val="0.99760202804327158"/>
          <c:h val="0.58200387329998704"/>
        </c:manualLayout>
      </c:layout>
      <c:doughnutChart>
        <c:varyColors val="1"/>
        <c:ser>
          <c:idx val="0"/>
          <c:order val="0"/>
          <c:spPr>
            <a:ln>
              <a:noFill/>
            </a:ln>
          </c:spPr>
          <c:dPt>
            <c:idx val="0"/>
            <c:bubble3D val="0"/>
            <c:spPr>
              <a:solidFill>
                <a:srgbClr val="FF0000"/>
              </a:solidFill>
              <a:ln w="19050">
                <a:noFill/>
              </a:ln>
              <a:effectLst/>
            </c:spPr>
            <c:extLst>
              <c:ext xmlns:c16="http://schemas.microsoft.com/office/drawing/2014/chart" uri="{C3380CC4-5D6E-409C-BE32-E72D297353CC}">
                <c16:uniqueId val="{00000001-292A-4B0A-A9B1-56B5736EB57F}"/>
              </c:ext>
            </c:extLst>
          </c:dPt>
          <c:dPt>
            <c:idx val="1"/>
            <c:bubble3D val="0"/>
            <c:spPr>
              <a:solidFill>
                <a:schemeClr val="bg2"/>
              </a:solidFill>
              <a:ln w="19050">
                <a:noFill/>
              </a:ln>
              <a:effectLst/>
            </c:spPr>
            <c:extLst>
              <c:ext xmlns:c16="http://schemas.microsoft.com/office/drawing/2014/chart" uri="{C3380CC4-5D6E-409C-BE32-E72D297353CC}">
                <c16:uniqueId val="{00000003-292A-4B0A-A9B1-56B5736EB57F}"/>
              </c:ext>
            </c:extLst>
          </c:dPt>
          <c:dLbls>
            <c:dLbl>
              <c:idx val="0"/>
              <c:showLegendKey val="0"/>
              <c:showVal val="1"/>
              <c:showCatName val="0"/>
              <c:showSerName val="0"/>
              <c:showPercent val="0"/>
              <c:showBubbleSize val="0"/>
              <c:extLst>
                <c:ext xmlns:c15="http://schemas.microsoft.com/office/drawing/2012/chart" uri="{CE6537A1-D6FC-4f65-9D91-7224C49458BB}">
                  <c15:layout>
                    <c:manualLayout>
                      <c:w val="0.21185560939443807"/>
                      <c:h val="9.0218303032032446E-2"/>
                    </c:manualLayout>
                  </c15:layout>
                </c:ext>
                <c:ext xmlns:c16="http://schemas.microsoft.com/office/drawing/2014/chart" uri="{C3380CC4-5D6E-409C-BE32-E72D297353CC}">
                  <c16:uniqueId val="{00000001-292A-4B0A-A9B1-56B5736EB57F}"/>
                </c:ext>
              </c:extLst>
            </c:dLbl>
            <c:dLbl>
              <c:idx val="1"/>
              <c:delete val="1"/>
              <c:extLst>
                <c:ext xmlns:c15="http://schemas.microsoft.com/office/drawing/2012/chart" uri="{CE6537A1-D6FC-4f65-9D91-7224C49458BB}"/>
                <c:ext xmlns:c16="http://schemas.microsoft.com/office/drawing/2014/chart" uri="{C3380CC4-5D6E-409C-BE32-E72D297353CC}">
                  <c16:uniqueId val="{00000003-292A-4B0A-A9B1-56B5736EB57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8-292A-4B0A-A9B1-56B5736EB57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57068385964113E-3"/>
          <c:y val="0.3757615374853287"/>
          <c:w val="0.99471429316140358"/>
          <c:h val="0.58200387329998704"/>
        </c:manualLayout>
      </c:layout>
      <c:doughnutChart>
        <c:varyColors val="1"/>
        <c:ser>
          <c:idx val="0"/>
          <c:order val="0"/>
          <c:spPr>
            <a:ln>
              <a:noFill/>
            </a:ln>
          </c:spPr>
          <c:dPt>
            <c:idx val="0"/>
            <c:bubble3D val="0"/>
            <c:spPr>
              <a:solidFill>
                <a:srgbClr val="FF0000"/>
              </a:solidFill>
              <a:ln w="19050">
                <a:noFill/>
              </a:ln>
              <a:effectLst/>
            </c:spPr>
            <c:extLst>
              <c:ext xmlns:c16="http://schemas.microsoft.com/office/drawing/2014/chart" uri="{C3380CC4-5D6E-409C-BE32-E72D297353CC}">
                <c16:uniqueId val="{00000001-0069-433F-9333-6A5ECFFDBD11}"/>
              </c:ext>
            </c:extLst>
          </c:dPt>
          <c:dPt>
            <c:idx val="1"/>
            <c:bubble3D val="0"/>
            <c:spPr>
              <a:solidFill>
                <a:schemeClr val="bg2"/>
              </a:solidFill>
              <a:ln w="19050">
                <a:noFill/>
              </a:ln>
              <a:effectLst/>
            </c:spPr>
            <c:extLst>
              <c:ext xmlns:c16="http://schemas.microsoft.com/office/drawing/2014/chart" uri="{C3380CC4-5D6E-409C-BE32-E72D297353CC}">
                <c16:uniqueId val="{00000003-0069-433F-9333-6A5ECFFDBD11}"/>
              </c:ext>
            </c:extLst>
          </c:dPt>
          <c:dLbls>
            <c:dLbl>
              <c:idx val="0"/>
              <c:showLegendKey val="0"/>
              <c:showVal val="1"/>
              <c:showCatName val="0"/>
              <c:showSerName val="0"/>
              <c:showPercent val="0"/>
              <c:showBubbleSize val="0"/>
              <c:extLst>
                <c:ext xmlns:c15="http://schemas.microsoft.com/office/drawing/2012/chart" uri="{CE6537A1-D6FC-4f65-9D91-7224C49458BB}">
                  <c15:layout>
                    <c:manualLayout>
                      <c:w val="0.21185560939443807"/>
                      <c:h val="9.0218303032032446E-2"/>
                    </c:manualLayout>
                  </c15:layout>
                </c:ext>
                <c:ext xmlns:c16="http://schemas.microsoft.com/office/drawing/2014/chart" uri="{C3380CC4-5D6E-409C-BE32-E72D297353CC}">
                  <c16:uniqueId val="{00000001-0069-433F-9333-6A5ECFFDBD11}"/>
                </c:ext>
              </c:extLst>
            </c:dLbl>
            <c:dLbl>
              <c:idx val="1"/>
              <c:delete val="1"/>
              <c:extLst>
                <c:ext xmlns:c15="http://schemas.microsoft.com/office/drawing/2012/chart" uri="{CE6537A1-D6FC-4f65-9D91-7224C49458BB}"/>
                <c:ext xmlns:c16="http://schemas.microsoft.com/office/drawing/2014/chart" uri="{C3380CC4-5D6E-409C-BE32-E72D297353CC}">
                  <c16:uniqueId val="{00000003-0069-433F-9333-6A5ECFFDBD1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8-0069-433F-9333-6A5ECFFDBD11}"/>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57068385964113E-3"/>
          <c:y val="0.3757615374853287"/>
          <c:w val="0.99471429316140358"/>
          <c:h val="0.58200387329998704"/>
        </c:manualLayout>
      </c:layout>
      <c:doughnutChart>
        <c:varyColors val="1"/>
        <c:ser>
          <c:idx val="0"/>
          <c:order val="0"/>
          <c:spPr>
            <a:ln>
              <a:noFill/>
            </a:ln>
          </c:spPr>
          <c:dPt>
            <c:idx val="0"/>
            <c:bubble3D val="0"/>
            <c:spPr>
              <a:solidFill>
                <a:srgbClr val="FF0000"/>
              </a:solidFill>
              <a:ln w="19050">
                <a:noFill/>
              </a:ln>
              <a:effectLst/>
            </c:spPr>
            <c:extLst>
              <c:ext xmlns:c16="http://schemas.microsoft.com/office/drawing/2014/chart" uri="{C3380CC4-5D6E-409C-BE32-E72D297353CC}">
                <c16:uniqueId val="{00000001-7717-41BC-9C20-FB765713B2D0}"/>
              </c:ext>
            </c:extLst>
          </c:dPt>
          <c:dPt>
            <c:idx val="1"/>
            <c:bubble3D val="0"/>
            <c:spPr>
              <a:solidFill>
                <a:schemeClr val="bg2"/>
              </a:solidFill>
              <a:ln w="19050">
                <a:noFill/>
              </a:ln>
              <a:effectLst/>
            </c:spPr>
            <c:extLst>
              <c:ext xmlns:c16="http://schemas.microsoft.com/office/drawing/2014/chart" uri="{C3380CC4-5D6E-409C-BE32-E72D297353CC}">
                <c16:uniqueId val="{00000003-7717-41BC-9C20-FB765713B2D0}"/>
              </c:ext>
            </c:extLst>
          </c:dPt>
          <c:dLbls>
            <c:dLbl>
              <c:idx val="0"/>
              <c:showLegendKey val="0"/>
              <c:showVal val="1"/>
              <c:showCatName val="0"/>
              <c:showSerName val="0"/>
              <c:showPercent val="0"/>
              <c:showBubbleSize val="0"/>
              <c:extLst>
                <c:ext xmlns:c15="http://schemas.microsoft.com/office/drawing/2012/chart" uri="{CE6537A1-D6FC-4f65-9D91-7224C49458BB}">
                  <c15:layout>
                    <c:manualLayout>
                      <c:w val="0.21185560939443807"/>
                      <c:h val="9.0218303032032446E-2"/>
                    </c:manualLayout>
                  </c15:layout>
                </c:ext>
                <c:ext xmlns:c16="http://schemas.microsoft.com/office/drawing/2014/chart" uri="{C3380CC4-5D6E-409C-BE32-E72D297353CC}">
                  <c16:uniqueId val="{00000001-7717-41BC-9C20-FB765713B2D0}"/>
                </c:ext>
              </c:extLst>
            </c:dLbl>
            <c:dLbl>
              <c:idx val="1"/>
              <c:delete val="1"/>
              <c:extLst>
                <c:ext xmlns:c15="http://schemas.microsoft.com/office/drawing/2012/chart" uri="{CE6537A1-D6FC-4f65-9D91-7224C49458BB}"/>
                <c:ext xmlns:c16="http://schemas.microsoft.com/office/drawing/2014/chart" uri="{C3380CC4-5D6E-409C-BE32-E72D297353CC}">
                  <c16:uniqueId val="{00000003-7717-41BC-9C20-FB765713B2D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4-7717-41BC-9C20-FB765713B2D0}"/>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rgbClr val="FF0000"/>
              </a:solidFill>
              <a:ln w="19050">
                <a:noFill/>
              </a:ln>
              <a:effectLst/>
            </c:spPr>
            <c:extLst>
              <c:ext xmlns:c16="http://schemas.microsoft.com/office/drawing/2014/chart" uri="{C3380CC4-5D6E-409C-BE32-E72D297353CC}">
                <c16:uniqueId val="{00000001-7387-49EB-B2FA-9462D93F1458}"/>
              </c:ext>
            </c:extLst>
          </c:dPt>
          <c:dPt>
            <c:idx val="1"/>
            <c:bubble3D val="0"/>
            <c:spPr>
              <a:solidFill>
                <a:srgbClr val="E6E6E6"/>
              </a:solidFill>
              <a:ln w="19050">
                <a:noFill/>
              </a:ln>
              <a:effectLst/>
            </c:spPr>
            <c:extLst>
              <c:ext xmlns:c16="http://schemas.microsoft.com/office/drawing/2014/chart" uri="{C3380CC4-5D6E-409C-BE32-E72D297353CC}">
                <c16:uniqueId val="{00000003-7387-49EB-B2FA-9462D93F1458}"/>
              </c:ext>
            </c:extLst>
          </c:dPt>
          <c:dLbls>
            <c:dLbl>
              <c:idx val="1"/>
              <c:delete val="1"/>
              <c:extLst>
                <c:ext xmlns:c15="http://schemas.microsoft.com/office/drawing/2012/chart" uri="{CE6537A1-D6FC-4f65-9D91-7224C49458BB}"/>
                <c:ext xmlns:c16="http://schemas.microsoft.com/office/drawing/2014/chart" uri="{C3380CC4-5D6E-409C-BE32-E72D297353CC}">
                  <c16:uniqueId val="{00000003-7387-49EB-B2FA-9462D93F145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1E-7387-49EB-B2FA-9462D93F1458}"/>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3ADF01-73FF-4299-BB24-9DC60237508E}" type="datetimeFigureOut">
              <a:rPr lang="en-US" smtClean="0"/>
              <a:t>5/22/2024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67107-53D3-4CCF-8756-27475A9ECA68}" type="slidenum">
              <a:rPr lang="en-US" smtClean="0"/>
              <a:t>‹#›</a:t>
            </a:fld>
            <a:endParaRPr lang="en-US"/>
          </a:p>
        </p:txBody>
      </p:sp>
    </p:spTree>
    <p:extLst>
      <p:ext uri="{BB962C8B-B14F-4D97-AF65-F5344CB8AC3E}">
        <p14:creationId xmlns:p14="http://schemas.microsoft.com/office/powerpoint/2010/main" val="1996983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338138"/>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05B7E7-0FB2-4B87-ABF2-08C7345D51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92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67107-53D3-4CCF-8756-27475A9ECA68}" type="slidenum">
              <a:rPr lang="en-US" smtClean="0"/>
              <a:t>3</a:t>
            </a:fld>
            <a:endParaRPr lang="en-US"/>
          </a:p>
        </p:txBody>
      </p:sp>
    </p:spTree>
    <p:extLst>
      <p:ext uri="{BB962C8B-B14F-4D97-AF65-F5344CB8AC3E}">
        <p14:creationId xmlns:p14="http://schemas.microsoft.com/office/powerpoint/2010/main" val="1927395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338138"/>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05B7E7-0FB2-4B87-ABF2-08C7345D51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485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38E67107-53D3-4CCF-8756-27475A9ECA68}" type="slidenum">
              <a:rPr lang="en-US" smtClean="0"/>
              <a:t>11</a:t>
            </a:fld>
            <a:endParaRPr lang="en-US"/>
          </a:p>
        </p:txBody>
      </p:sp>
    </p:spTree>
    <p:extLst>
      <p:ext uri="{BB962C8B-B14F-4D97-AF65-F5344CB8AC3E}">
        <p14:creationId xmlns:p14="http://schemas.microsoft.com/office/powerpoint/2010/main" val="2741771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38E67107-53D3-4CCF-8756-27475A9ECA68}" type="slidenum">
              <a:rPr lang="en-US" smtClean="0"/>
              <a:t>12</a:t>
            </a:fld>
            <a:endParaRPr lang="en-US"/>
          </a:p>
        </p:txBody>
      </p:sp>
    </p:spTree>
    <p:extLst>
      <p:ext uri="{BB962C8B-B14F-4D97-AF65-F5344CB8AC3E}">
        <p14:creationId xmlns:p14="http://schemas.microsoft.com/office/powerpoint/2010/main" val="463557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67107-53D3-4CCF-8756-27475A9ECA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8448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67107-53D3-4CCF-8756-27475A9ECA68}" type="slidenum">
              <a:rPr lang="en-US" smtClean="0"/>
              <a:t>15</a:t>
            </a:fld>
            <a:endParaRPr lang="en-US"/>
          </a:p>
        </p:txBody>
      </p:sp>
    </p:spTree>
    <p:extLst>
      <p:ext uri="{BB962C8B-B14F-4D97-AF65-F5344CB8AC3E}">
        <p14:creationId xmlns:p14="http://schemas.microsoft.com/office/powerpoint/2010/main" val="2960153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67107-53D3-4CCF-8756-27475A9ECA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043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67107-53D3-4CCF-8756-27475A9ECA68}" type="slidenum">
              <a:rPr lang="en-US" smtClean="0"/>
              <a:t>17</a:t>
            </a:fld>
            <a:endParaRPr lang="en-US"/>
          </a:p>
        </p:txBody>
      </p:sp>
    </p:spTree>
    <p:extLst>
      <p:ext uri="{BB962C8B-B14F-4D97-AF65-F5344CB8AC3E}">
        <p14:creationId xmlns:p14="http://schemas.microsoft.com/office/powerpoint/2010/main" val="3306361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688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48034219"/>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555319" cy="1107996"/>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Media Placeholder 6">
            <a:extLst>
              <a:ext uri="{FF2B5EF4-FFF2-40B4-BE49-F238E27FC236}">
                <a16:creationId xmlns:a16="http://schemas.microsoft.com/office/drawing/2014/main" id="{40EC17C2-B72D-4F57-AB81-A8295D570494}"/>
              </a:ext>
            </a:extLst>
          </p:cNvPr>
          <p:cNvSpPr>
            <a:spLocks noGrp="1"/>
          </p:cNvSpPr>
          <p:nvPr>
            <p:ph type="media" sz="quarter" idx="10"/>
          </p:nvPr>
        </p:nvSpPr>
        <p:spPr>
          <a:xfrm>
            <a:off x="6019800" y="585789"/>
            <a:ext cx="5595938" cy="5683249"/>
          </a:xfrm>
          <a:solidFill>
            <a:schemeClr val="bg1">
              <a:lumMod val="95000"/>
            </a:schemeClr>
          </a:solidFill>
          <a:ln w="6350">
            <a:solidFill>
              <a:schemeClr val="bg1">
                <a:lumMod val="75000"/>
              </a:schemeClr>
            </a:solidFill>
          </a:ln>
        </p:spPr>
        <p:txBody>
          <a:bodyPr/>
          <a:lstStyle>
            <a:lvl1pPr marL="0" indent="0" algn="ctr">
              <a:buNone/>
              <a:defRPr sz="2400"/>
            </a:lvl1pPr>
          </a:lstStyle>
          <a:p>
            <a:endParaRPr lang="en-US"/>
          </a:p>
        </p:txBody>
      </p:sp>
    </p:spTree>
    <p:extLst>
      <p:ext uri="{BB962C8B-B14F-4D97-AF65-F5344CB8AC3E}">
        <p14:creationId xmlns:p14="http://schemas.microsoft.com/office/powerpoint/2010/main" val="993194718"/>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 Subtitle_Imag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021455"/>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5" name="Footer Placeholder 4">
            <a:extLst>
              <a:ext uri="{FF2B5EF4-FFF2-40B4-BE49-F238E27FC236}">
                <a16:creationId xmlns:a16="http://schemas.microsoft.com/office/drawing/2014/main" id="{9981877A-366D-46E8-9609-C14F4158122B}"/>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452A6145-AE34-4B2D-8774-7F978143283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724664659"/>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Subtitle_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7378275" y="2314728"/>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7378275" y="8382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7378275" y="38100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7378275" y="52578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54" name="Title 1">
            <a:extLst>
              <a:ext uri="{FF2B5EF4-FFF2-40B4-BE49-F238E27FC236}">
                <a16:creationId xmlns:a16="http://schemas.microsoft.com/office/drawing/2014/main" id="{C749ABB7-E94C-644E-AB3E-CA66A14994E4}"/>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01</a:t>
            </a:r>
          </a:p>
        </p:txBody>
      </p:sp>
      <p:sp>
        <p:nvSpPr>
          <p:cNvPr id="55" name="Title 1">
            <a:extLst>
              <a:ext uri="{FF2B5EF4-FFF2-40B4-BE49-F238E27FC236}">
                <a16:creationId xmlns:a16="http://schemas.microsoft.com/office/drawing/2014/main" id="{AED658B1-2D11-6B40-9AC8-F40A2E8C428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02</a:t>
            </a:r>
          </a:p>
        </p:txBody>
      </p:sp>
      <p:sp>
        <p:nvSpPr>
          <p:cNvPr id="56" name="Title 1">
            <a:extLst>
              <a:ext uri="{FF2B5EF4-FFF2-40B4-BE49-F238E27FC236}">
                <a16:creationId xmlns:a16="http://schemas.microsoft.com/office/drawing/2014/main" id="{BF28F184-936F-734E-82FF-11CF771C79D1}"/>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03</a:t>
            </a:r>
          </a:p>
        </p:txBody>
      </p:sp>
      <p:sp>
        <p:nvSpPr>
          <p:cNvPr id="57" name="Title 1">
            <a:extLst>
              <a:ext uri="{FF2B5EF4-FFF2-40B4-BE49-F238E27FC236}">
                <a16:creationId xmlns:a16="http://schemas.microsoft.com/office/drawing/2014/main" id="{50B655BD-0C6C-E84E-8F2B-004B34E870DC}"/>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04</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21" name="Footer Placeholder 4">
            <a:extLst>
              <a:ext uri="{FF2B5EF4-FFF2-40B4-BE49-F238E27FC236}">
                <a16:creationId xmlns:a16="http://schemas.microsoft.com/office/drawing/2014/main" id="{26601A05-B18A-4B66-A601-446933C6B1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22" name="Slide Number Placeholder 5">
            <a:extLst>
              <a:ext uri="{FF2B5EF4-FFF2-40B4-BE49-F238E27FC236}">
                <a16:creationId xmlns:a16="http://schemas.microsoft.com/office/drawing/2014/main" id="{2AF7A1D5-4923-435E-A787-BD20E0820261}"/>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07008931"/>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 shape_Title_Subtitle_Content_3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15828-A4B2-4C63-9284-3EE9A55A556B}"/>
              </a:ext>
            </a:extLst>
          </p:cNvPr>
          <p:cNvSpPr/>
          <p:nvPr userDrawn="1"/>
        </p:nvSpPr>
        <p:spPr bwMode="auto">
          <a:xfrm>
            <a:off x="4583114" y="3477729"/>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2F95E0F-9554-4E8E-BECB-491620008177}"/>
              </a:ext>
            </a:extLst>
          </p:cNvPr>
          <p:cNvSpPr/>
          <p:nvPr userDrawn="1"/>
        </p:nvSpPr>
        <p:spPr bwMode="auto">
          <a:xfrm>
            <a:off x="4583114" y="585788"/>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4583114" y="585968"/>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4583114" y="3366839"/>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4583114" y="347772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4583114" y="625877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 Placeholder 4">
            <a:extLst>
              <a:ext uri="{FF2B5EF4-FFF2-40B4-BE49-F238E27FC236}">
                <a16:creationId xmlns:a16="http://schemas.microsoft.com/office/drawing/2014/main" id="{4BD19EB2-7D8F-AC41-A8B6-1914246DD12A}"/>
              </a:ext>
            </a:extLst>
          </p:cNvPr>
          <p:cNvSpPr>
            <a:spLocks noGrp="1"/>
          </p:cNvSpPr>
          <p:nvPr userDrawn="1">
            <p:ph type="body" sz="quarter" idx="15" hasCustomPrompt="1"/>
          </p:nvPr>
        </p:nvSpPr>
        <p:spPr>
          <a:xfrm>
            <a:off x="6573838" y="853214"/>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userDrawn="1">
            <p:ph type="body" sz="quarter" idx="16" hasCustomPrompt="1"/>
          </p:nvPr>
        </p:nvSpPr>
        <p:spPr>
          <a:xfrm>
            <a:off x="4739127" y="853214"/>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userDrawn="1">
            <p:ph type="body" sz="quarter" idx="17" hasCustomPrompt="1"/>
          </p:nvPr>
        </p:nvSpPr>
        <p:spPr>
          <a:xfrm>
            <a:off x="6573838" y="3745155"/>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userDrawn="1">
            <p:ph type="body" sz="quarter" idx="18" hasCustomPrompt="1"/>
          </p:nvPr>
        </p:nvSpPr>
        <p:spPr>
          <a:xfrm>
            <a:off x="4739127" y="3745155"/>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14" name="Footer Placeholder 4">
            <a:extLst>
              <a:ext uri="{FF2B5EF4-FFF2-40B4-BE49-F238E27FC236}">
                <a16:creationId xmlns:a16="http://schemas.microsoft.com/office/drawing/2014/main" id="{6611CD12-3411-4A81-9E8C-BDCA5C7E737F}"/>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5" name="Slide Number Placeholder 5">
            <a:extLst>
              <a:ext uri="{FF2B5EF4-FFF2-40B4-BE49-F238E27FC236}">
                <a16:creationId xmlns:a16="http://schemas.microsoft.com/office/drawing/2014/main" id="{FEBB3A48-4E52-4A27-9CA2-92707D5471FC}"/>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6D5A150-7E2C-414D-B68B-9C94D25E39DC}"/>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12AE0041-F3F5-4B38-BA5A-7E919381E285}"/>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5D456B66-B037-4653-AFA9-F989D2754329}"/>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4132221931"/>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52736201"/>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4EC9115C-86E9-F143-8EB8-9CE9C70F9C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38809647"/>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40025DA-5880-5949-A056-5F0F19F396D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66138323"/>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30E57CC7-163C-B847-9127-71FEC21CB8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47400164"/>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127E473-81C3-9141-8742-48EFD1E9E4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4447058"/>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35" name="Footer Placeholder 4">
            <a:extLst>
              <a:ext uri="{FF2B5EF4-FFF2-40B4-BE49-F238E27FC236}">
                <a16:creationId xmlns:a16="http://schemas.microsoft.com/office/drawing/2014/main" id="{8C64960A-4B61-43E6-B400-13FC4850F81A}"/>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6" name="Slide Number Placeholder 5">
            <a:extLst>
              <a:ext uri="{FF2B5EF4-FFF2-40B4-BE49-F238E27FC236}">
                <a16:creationId xmlns:a16="http://schemas.microsoft.com/office/drawing/2014/main" id="{4333FB6F-5C99-40E2-8D4E-1E9EE410072E}"/>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spTree>
    <p:extLst>
      <p:ext uri="{BB962C8B-B14F-4D97-AF65-F5344CB8AC3E}">
        <p14:creationId xmlns:p14="http://schemas.microsoft.com/office/powerpoint/2010/main" val="3024479757"/>
      </p:ext>
    </p:extLst>
  </p:cSld>
  <p:clrMapOvr>
    <a:masterClrMapping/>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A9BCC3FF-9212-1A4D-B6CC-E7BAB6E3491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89054121"/>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E0746CF9-0210-E241-8CC0-D4536C169E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94604687"/>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8330118-7E69-4295-8E46-2D3C12A6145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05BBAA7F-5B33-4C2D-834A-3AA3431DEAD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8052479"/>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729F02E-C568-4079-80DB-8AF35FDEB7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96A942DB-9933-4199-B223-8A9AF3F212C7}"/>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55416767"/>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979C7A1-5DB9-493E-B3C9-715A64CE031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013BE040-8B17-4BFF-A007-D82BBBEDF8B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32594839"/>
      </p:ext>
    </p:extLst>
  </p:cSld>
  <p:clrMapOvr>
    <a:masterClrMapping/>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9CC2AF9-DDBE-4701-8765-2DD4889CA32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5B23B171-018F-4FCA-888B-6B7146E7C9C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68500365"/>
      </p:ext>
    </p:extLst>
  </p:cSld>
  <p:clrMapOvr>
    <a:masterClrMapping/>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2533A365-6B39-4527-855B-F6BC2552BB0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F34E0601-1B6B-4C1C-BC8D-DB3DC9ACA0E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236918864"/>
      </p:ext>
    </p:extLst>
  </p:cSld>
  <p:clrMapOvr>
    <a:masterClrMapping/>
  </p:clrMapOvr>
  <p:transition>
    <p:fade/>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1CB59D0E-3483-4788-94CE-219A5C05F73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26E36EA7-CB06-4ADF-8688-B244FE6316DF}"/>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96793579"/>
      </p:ext>
    </p:extLst>
  </p:cSld>
  <p:clrMapOvr>
    <a:masterClrMapping/>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878CC1B1-AA6B-463B-A774-049792B3AC1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028E4364-080D-4863-8D44-AEE3D29D134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986682589"/>
      </p:ext>
    </p:extLst>
  </p:cSld>
  <p:clrMapOvr>
    <a:masterClrMapping/>
  </p:clrMapOvr>
  <p:transition>
    <p:fade/>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3501B1E1-4A0C-4426-8AC4-8B354CF116CE}"/>
              </a:ext>
            </a:extLst>
          </p:cNvPr>
          <p:cNvSpPr>
            <a:spLocks noGrp="1"/>
          </p:cNvSpPr>
          <p:nvPr>
            <p:ph type="body" sz="quarter" idx="10" hasCustomPrompt="1"/>
          </p:nvPr>
        </p:nvSpPr>
        <p:spPr>
          <a:xfrm>
            <a:off x="0" y="6294769"/>
            <a:ext cx="12192000" cy="563231"/>
          </a:xfrm>
          <a:solidFill>
            <a:srgbClr val="FFFF99"/>
          </a:solidFill>
        </p:spPr>
        <p:txBody>
          <a:bodyPr lIns="91440" tIns="91440" rIns="91440" bIns="91440">
            <a:noAutofit/>
          </a:bodyPr>
          <a:lstStyle>
            <a:lvl1pPr marL="0" indent="0" algn="r">
              <a:buNone/>
              <a:defRPr sz="2400"/>
            </a:lvl1pPr>
          </a:lstStyle>
          <a:p>
            <a:pPr lvl="0"/>
            <a:r>
              <a:rPr lang="en-US"/>
              <a:t>Next</a:t>
            </a:r>
          </a:p>
        </p:txBody>
      </p:sp>
    </p:spTree>
    <p:extLst>
      <p:ext uri="{BB962C8B-B14F-4D97-AF65-F5344CB8AC3E}">
        <p14:creationId xmlns:p14="http://schemas.microsoft.com/office/powerpoint/2010/main" val="1287484104"/>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6598874"/>
      </p:ext>
    </p:extLst>
  </p:cSld>
  <p:clrMapOvr>
    <a:masterClrMapping/>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990A1EA-0184-4AE1-8858-D03AFEEF9B8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0" name="Slide Number Placeholder 5">
            <a:extLst>
              <a:ext uri="{FF2B5EF4-FFF2-40B4-BE49-F238E27FC236}">
                <a16:creationId xmlns:a16="http://schemas.microsoft.com/office/drawing/2014/main" id="{162410B6-6E3D-4CB2-A003-281A600A92F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69297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2"/>
            <a:ext cx="12192000" cy="15906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59067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82497156"/>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Blue Bar_Placeholde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41C64-E920-4DE9-A440-152373BCBA3E}"/>
              </a:ext>
              <a:ext uri="{C183D7F6-B498-43B3-948B-1728B52AA6E4}">
                <adec:decorative xmlns:adec="http://schemas.microsoft.com/office/drawing/2017/decorative" val="1"/>
              </a:ext>
            </a:extLst>
          </p:cNvPr>
          <p:cNvSpPr/>
          <p:nvPr/>
        </p:nvSpPr>
        <p:spPr bwMode="auto">
          <a:xfrm>
            <a:off x="0" y="2"/>
            <a:ext cx="12192000" cy="14290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Content Placeholder 8">
            <a:extLst>
              <a:ext uri="{FF2B5EF4-FFF2-40B4-BE49-F238E27FC236}">
                <a16:creationId xmlns:a16="http://schemas.microsoft.com/office/drawing/2014/main" id="{42582AC2-DA98-4BCB-8380-34C382DED89F}"/>
              </a:ext>
            </a:extLst>
          </p:cNvPr>
          <p:cNvSpPr>
            <a:spLocks noGrp="1"/>
          </p:cNvSpPr>
          <p:nvPr>
            <p:ph sz="quarter" idx="10" hasCustomPrompt="1"/>
          </p:nvPr>
        </p:nvSpPr>
        <p:spPr>
          <a:xfrm>
            <a:off x="6019800" y="1871663"/>
            <a:ext cx="5600700" cy="4397375"/>
          </a:xfrm>
          <a:ln w="6350">
            <a:solidFill>
              <a:schemeClr val="bg1">
                <a:lumMod val="85000"/>
              </a:schemeClr>
            </a:solidFill>
          </a:ln>
        </p:spPr>
        <p:txBody>
          <a:bodyPr/>
          <a:lstStyle>
            <a:lvl1pPr marL="0" indent="0" algn="ctr">
              <a:buNone/>
              <a:defRPr sz="1800"/>
            </a:lvl1pPr>
          </a:lstStyle>
          <a:p>
            <a:pPr lvl="0"/>
            <a:r>
              <a:rPr lang="en-US"/>
              <a:t>Place holder for report and illustration </a:t>
            </a:r>
          </a:p>
        </p:txBody>
      </p:sp>
      <p:sp>
        <p:nvSpPr>
          <p:cNvPr id="11" name="Rectangle 10">
            <a:extLst>
              <a:ext uri="{FF2B5EF4-FFF2-40B4-BE49-F238E27FC236}">
                <a16:creationId xmlns:a16="http://schemas.microsoft.com/office/drawing/2014/main" id="{3CBE3747-AB42-4DD5-A33C-42C4A70E8A91}"/>
              </a:ext>
              <a:ext uri="{C183D7F6-B498-43B3-948B-1728B52AA6E4}">
                <adec:decorative xmlns:adec="http://schemas.microsoft.com/office/drawing/2017/decorative" val="1"/>
              </a:ext>
            </a:extLst>
          </p:cNvPr>
          <p:cNvSpPr/>
          <p:nvPr userDrawn="1"/>
        </p:nvSpPr>
        <p:spPr bwMode="auto">
          <a:xfrm>
            <a:off x="0" y="1429048"/>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5238226"/>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86230436"/>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96244417"/>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Image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6720842"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6720842"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5854348"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720843" y="0"/>
            <a:ext cx="5471157" cy="6858000"/>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1978507037"/>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 Image_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p:nvPr userDrawn="1"/>
        </p:nvSpPr>
        <p:spPr bwMode="auto">
          <a:xfrm>
            <a:off x="0" y="801983"/>
            <a:ext cx="60198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p:nvPr userDrawn="1"/>
        </p:nvSpPr>
        <p:spPr bwMode="auto">
          <a:xfrm>
            <a:off x="0" y="1923213"/>
            <a:ext cx="60198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4555319" cy="553998"/>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019800" y="585788"/>
            <a:ext cx="5600700" cy="5686424"/>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1995945836"/>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1C3853-B766-4422-BD2B-65A999523B3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6AB66A86-D476-4B82-BD63-F20B61D610B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886193550"/>
      </p:ext>
    </p:extLst>
  </p:cSld>
  <p:clrMap bg1="lt1" tx1="dk1" bg2="lt2" tx2="dk2" accent1="accent1" accent2="accent2" accent3="accent3" accent4="accent4" accent5="accent5" accent6="accent6" hlink="hlink" folHlink="folHlink"/>
  <p:sldLayoutIdLst>
    <p:sldLayoutId id="2147483924" r:id="rId1"/>
    <p:sldLayoutId id="2147483929" r:id="rId2"/>
    <p:sldLayoutId id="2147483956" r:id="rId3"/>
    <p:sldLayoutId id="2147483959" r:id="rId4"/>
    <p:sldLayoutId id="2147483925" r:id="rId5"/>
    <p:sldLayoutId id="2147483926" r:id="rId6"/>
    <p:sldLayoutId id="2147483957" r:id="rId7"/>
    <p:sldLayoutId id="2147483962" r:id="rId8"/>
    <p:sldLayoutId id="2147483954" r:id="rId9"/>
    <p:sldLayoutId id="2147483958" r:id="rId10"/>
    <p:sldLayoutId id="2147483955" r:id="rId11"/>
    <p:sldLayoutId id="2147483931" r:id="rId12"/>
    <p:sldLayoutId id="2147483934" r:id="rId13"/>
    <p:sldLayoutId id="2147483935" r:id="rId14"/>
    <p:sldLayoutId id="2147483937" r:id="rId15"/>
    <p:sldLayoutId id="2147483938" r:id="rId16"/>
    <p:sldLayoutId id="2147483939" r:id="rId17"/>
    <p:sldLayoutId id="2147483940" r:id="rId18"/>
    <p:sldLayoutId id="2147483941" r:id="rId19"/>
    <p:sldLayoutId id="2147483942" r:id="rId20"/>
    <p:sldLayoutId id="2147483943" r:id="rId21"/>
    <p:sldLayoutId id="2147483944" r:id="rId22"/>
    <p:sldLayoutId id="2147483945" r:id="rId23"/>
    <p:sldLayoutId id="2147483946" r:id="rId24"/>
    <p:sldLayoutId id="2147483947" r:id="rId25"/>
    <p:sldLayoutId id="2147483948" r:id="rId26"/>
    <p:sldLayoutId id="2147483949" r:id="rId27"/>
    <p:sldLayoutId id="2147483950" r:id="rId28"/>
    <p:sldLayoutId id="2147483952" r:id="rId29"/>
    <p:sldLayoutId id="2147483951" r:id="rId30"/>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chart" Target="../charts/chart3.xml"/><Relationship Id="rId7" Type="http://schemas.openxmlformats.org/officeDocument/2006/relationships/chart" Target="../charts/chart7.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chart" Target="../charts/chart6.xml"/><Relationship Id="rId11" Type="http://schemas.openxmlformats.org/officeDocument/2006/relationships/chart" Target="../charts/chart11.xml"/><Relationship Id="rId5" Type="http://schemas.openxmlformats.org/officeDocument/2006/relationships/chart" Target="../charts/chart5.xml"/><Relationship Id="rId10" Type="http://schemas.openxmlformats.org/officeDocument/2006/relationships/chart" Target="../charts/chart10.xml"/><Relationship Id="rId4" Type="http://schemas.openxmlformats.org/officeDocument/2006/relationships/chart" Target="../charts/chart4.xml"/><Relationship Id="rId9" Type="http://schemas.openxmlformats.org/officeDocument/2006/relationships/chart" Target="../charts/char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 Id="rId4" Type="http://schemas.openxmlformats.org/officeDocument/2006/relationships/hyperlink" Target="https://resources.flexera.com/web/pdf/report-state-of-the-cloud-2020.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www.ibm.com/security/data-breach"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ver - Title">
            <a:extLst>
              <a:ext uri="{FF2B5EF4-FFF2-40B4-BE49-F238E27FC236}">
                <a16:creationId xmlns:a16="http://schemas.microsoft.com/office/drawing/2014/main" id="{92554763-65C7-49C6-97A3-CCD4B8A7CAE3}"/>
              </a:ext>
            </a:extLst>
          </p:cNvPr>
          <p:cNvSpPr>
            <a:spLocks noGrp="1"/>
          </p:cNvSpPr>
          <p:nvPr>
            <p:ph type="title"/>
          </p:nvPr>
        </p:nvSpPr>
        <p:spPr>
          <a:xfrm>
            <a:off x="584200" y="2299220"/>
            <a:ext cx="9369425" cy="1508105"/>
          </a:xfrm>
        </p:spPr>
        <p:txBody>
          <a:bodyPr/>
          <a:lstStyle/>
          <a:p>
            <a:r>
              <a:rPr lang="en-US" sz="5400" dirty="0"/>
              <a:t>Microsoft Azure</a:t>
            </a:r>
            <a:br>
              <a:rPr lang="en-US" sz="5400" dirty="0"/>
            </a:br>
            <a:r>
              <a:rPr lang="en-US" sz="4400" dirty="0"/>
              <a:t>Well-Architected Assessment</a:t>
            </a:r>
          </a:p>
        </p:txBody>
      </p:sp>
      <p:sp>
        <p:nvSpPr>
          <p:cNvPr id="4" name="Cover - PResentation_Type">
            <a:extLst>
              <a:ext uri="{FF2B5EF4-FFF2-40B4-BE49-F238E27FC236}">
                <a16:creationId xmlns:a16="http://schemas.microsoft.com/office/drawing/2014/main" id="{6E399B67-1FB6-48C3-9C0D-4683A046AA5C}"/>
              </a:ext>
            </a:extLst>
          </p:cNvPr>
          <p:cNvSpPr>
            <a:spLocks noGrp="1"/>
          </p:cNvSpPr>
          <p:nvPr>
            <p:ph type="body" sz="quarter" idx="12"/>
          </p:nvPr>
        </p:nvSpPr>
        <p:spPr>
          <a:xfrm>
            <a:off x="582042" y="5005970"/>
            <a:ext cx="5346316" cy="338554"/>
          </a:xfrm>
        </p:spPr>
        <p:txBody>
          <a:bodyPr vert="horz" wrap="square" lIns="0" tIns="0" rIns="0" bIns="0" rtlCol="0" anchor="t">
            <a:spAutoFit/>
          </a:bodyPr>
          <a:lstStyle/>
          <a:p>
            <a:pPr>
              <a:spcBef>
                <a:spcPts val="200"/>
              </a:spcBef>
              <a:spcAft>
                <a:spcPts val="200"/>
              </a:spcAft>
            </a:pPr>
            <a:r>
              <a:rPr lang="en-US" dirty="0"/>
              <a:t>Engagement close out</a:t>
            </a:r>
          </a:p>
        </p:txBody>
      </p:sp>
      <p:sp>
        <p:nvSpPr>
          <p:cNvPr id="3" name="Cover - Assessment_Type">
            <a:extLst>
              <a:ext uri="{FF2B5EF4-FFF2-40B4-BE49-F238E27FC236}">
                <a16:creationId xmlns:a16="http://schemas.microsoft.com/office/drawing/2014/main" id="{42C32B82-1111-23DD-E46D-9EB71A7D216E}"/>
              </a:ext>
            </a:extLst>
          </p:cNvPr>
          <p:cNvSpPr txBox="1">
            <a:spLocks/>
          </p:cNvSpPr>
          <p:nvPr/>
        </p:nvSpPr>
        <p:spPr>
          <a:xfrm>
            <a:off x="582042" y="3807325"/>
            <a:ext cx="9369425" cy="67710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6600" b="1" i="0" kern="1200" cap="none" spc="0" baseline="0">
                <a:ln w="3175">
                  <a:noFill/>
                </a:ln>
                <a:solidFill>
                  <a:schemeClr val="tx1"/>
                </a:solidFill>
                <a:effectLst/>
                <a:latin typeface="Segoe UI Semibold" panose="020B0502040204020203" pitchFamily="34" charset="0"/>
                <a:ea typeface="+mn-ea"/>
                <a:cs typeface="Segoe UI Semibold" panose="020B0502040204020203" pitchFamily="34" charset="0"/>
              </a:defRPr>
            </a:lvl1pPr>
          </a:lstStyle>
          <a:p>
            <a:r>
              <a:rPr lang="fr-FR" sz="4400"/>
              <a:t>AssessmentType</a:t>
            </a:r>
            <a:endParaRPr lang="fr-FR" sz="4400" dirty="0"/>
          </a:p>
        </p:txBody>
      </p:sp>
      <p:sp>
        <p:nvSpPr>
          <p:cNvPr id="9" name="Cover - Your_Name">
            <a:extLst>
              <a:ext uri="{FF2B5EF4-FFF2-40B4-BE49-F238E27FC236}">
                <a16:creationId xmlns:a16="http://schemas.microsoft.com/office/drawing/2014/main" id="{A2442FE3-0CFE-CBA1-9C54-7756E5A1CE97}"/>
              </a:ext>
            </a:extLst>
          </p:cNvPr>
          <p:cNvSpPr txBox="1">
            <a:spLocks/>
          </p:cNvSpPr>
          <p:nvPr/>
        </p:nvSpPr>
        <p:spPr>
          <a:xfrm>
            <a:off x="582042" y="5396476"/>
            <a:ext cx="5346316" cy="338554"/>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spcAft>
                <a:spcPts val="200"/>
              </a:spcAft>
            </a:pPr>
            <a:r>
              <a:rPr lang="en-US" dirty="0"/>
              <a:t>Presented by: </a:t>
            </a:r>
            <a:r>
              <a:rPr lang="en-US" dirty="0" err="1"/>
              <a:t>YourName</a:t>
            </a:r>
            <a:endParaRPr lang="en-US" dirty="0"/>
          </a:p>
        </p:txBody>
      </p:sp>
      <p:sp>
        <p:nvSpPr>
          <p:cNvPr id="10" name="Cover - Report_Date">
            <a:extLst>
              <a:ext uri="{FF2B5EF4-FFF2-40B4-BE49-F238E27FC236}">
                <a16:creationId xmlns:a16="http://schemas.microsoft.com/office/drawing/2014/main" id="{8179B2C4-7C58-EC5F-E8E5-D4C23828A9D4}"/>
              </a:ext>
            </a:extLst>
          </p:cNvPr>
          <p:cNvSpPr txBox="1">
            <a:spLocks/>
          </p:cNvSpPr>
          <p:nvPr/>
        </p:nvSpPr>
        <p:spPr>
          <a:xfrm>
            <a:off x="582042" y="5781170"/>
            <a:ext cx="5346316" cy="338554"/>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spcAft>
                <a:spcPts val="200"/>
              </a:spcAft>
            </a:pPr>
            <a:r>
              <a:rPr lang="en-US" dirty="0" err="1"/>
              <a:t>ReportDate</a:t>
            </a:r>
            <a:endParaRPr lang="en-US" dirty="0"/>
          </a:p>
        </p:txBody>
      </p:sp>
    </p:spTree>
    <p:extLst>
      <p:ext uri="{BB962C8B-B14F-4D97-AF65-F5344CB8AC3E}">
        <p14:creationId xmlns:p14="http://schemas.microsoft.com/office/powerpoint/2010/main" val="54463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8DFAF-1E61-A37C-A5A5-7F09C4C62417}"/>
              </a:ext>
            </a:extLst>
          </p:cNvPr>
          <p:cNvSpPr>
            <a:spLocks noGrp="1"/>
          </p:cNvSpPr>
          <p:nvPr>
            <p:ph type="title"/>
          </p:nvPr>
        </p:nvSpPr>
        <p:spPr>
          <a:xfrm>
            <a:off x="584200" y="2303312"/>
            <a:ext cx="11034552" cy="3046988"/>
          </a:xfrm>
        </p:spPr>
        <p:txBody>
          <a:bodyPr/>
          <a:lstStyle/>
          <a:p>
            <a:r>
              <a:rPr lang="en-US" dirty="0"/>
              <a:t>Overcoming workload quality inhibitors</a:t>
            </a:r>
            <a:endParaRPr lang="en-150" dirty="0"/>
          </a:p>
        </p:txBody>
      </p:sp>
    </p:spTree>
    <p:extLst>
      <p:ext uri="{BB962C8B-B14F-4D97-AF65-F5344CB8AC3E}">
        <p14:creationId xmlns:p14="http://schemas.microsoft.com/office/powerpoint/2010/main" val="41612750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41BD3B0-D1AD-4D6D-B558-0439FF1E1913}"/>
              </a:ext>
            </a:extLst>
          </p:cNvPr>
          <p:cNvSpPr>
            <a:spLocks noGrp="1"/>
          </p:cNvSpPr>
          <p:nvPr>
            <p:ph type="title"/>
          </p:nvPr>
        </p:nvSpPr>
        <p:spPr/>
        <p:txBody>
          <a:bodyPr/>
          <a:lstStyle/>
          <a:p>
            <a:r>
              <a:rPr lang="en-US" dirty="0"/>
              <a:t>Overcoming workload quality inhibitors</a:t>
            </a:r>
          </a:p>
        </p:txBody>
      </p:sp>
      <p:grpSp>
        <p:nvGrpSpPr>
          <p:cNvPr id="101" name="Group 100">
            <a:extLst>
              <a:ext uri="{FF2B5EF4-FFF2-40B4-BE49-F238E27FC236}">
                <a16:creationId xmlns:a16="http://schemas.microsoft.com/office/drawing/2014/main" id="{616D1536-CA38-41EC-B0CB-82AA96CB635D}"/>
              </a:ext>
            </a:extLst>
          </p:cNvPr>
          <p:cNvGrpSpPr/>
          <p:nvPr/>
        </p:nvGrpSpPr>
        <p:grpSpPr>
          <a:xfrm>
            <a:off x="576263" y="2218340"/>
            <a:ext cx="11044237" cy="4040224"/>
            <a:chOff x="576263" y="2119276"/>
            <a:chExt cx="11044237" cy="4040224"/>
          </a:xfrm>
        </p:grpSpPr>
        <p:sp>
          <p:nvSpPr>
            <p:cNvPr id="102" name="Rectangle 101">
              <a:extLst>
                <a:ext uri="{FF2B5EF4-FFF2-40B4-BE49-F238E27FC236}">
                  <a16:creationId xmlns:a16="http://schemas.microsoft.com/office/drawing/2014/main" id="{B9416673-6444-4571-A83E-C733218F2CF2}"/>
                </a:ext>
              </a:extLst>
            </p:cNvPr>
            <p:cNvSpPr>
              <a:spLocks/>
            </p:cNvSpPr>
            <p:nvPr/>
          </p:nvSpPr>
          <p:spPr bwMode="auto">
            <a:xfrm>
              <a:off x="576263" y="2119276"/>
              <a:ext cx="10996940" cy="3990701"/>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3" name="Rectangle 102">
              <a:extLst>
                <a:ext uri="{FF2B5EF4-FFF2-40B4-BE49-F238E27FC236}">
                  <a16:creationId xmlns:a16="http://schemas.microsoft.com/office/drawing/2014/main" id="{CA9D055F-46BD-4C8D-BCE1-1CA96841F69A}"/>
                </a:ext>
              </a:extLst>
            </p:cNvPr>
            <p:cNvSpPr>
              <a:spLocks/>
            </p:cNvSpPr>
            <p:nvPr/>
          </p:nvSpPr>
          <p:spPr bwMode="auto">
            <a:xfrm>
              <a:off x="623560" y="2168799"/>
              <a:ext cx="10996940" cy="39907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00"/>
                </a:spcBef>
                <a:spcAft>
                  <a:spcPts val="2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8BF32FEF-C3BA-42C4-9B18-2DF3EE706C08}"/>
              </a:ext>
            </a:extLst>
          </p:cNvPr>
          <p:cNvGrpSpPr/>
          <p:nvPr/>
        </p:nvGrpSpPr>
        <p:grpSpPr>
          <a:xfrm>
            <a:off x="687897" y="1924661"/>
            <a:ext cx="2039105" cy="4147689"/>
            <a:chOff x="687897" y="1924661"/>
            <a:chExt cx="2039105" cy="4147689"/>
          </a:xfrm>
        </p:grpSpPr>
        <p:sp>
          <p:nvSpPr>
            <p:cNvPr id="123" name="Oval 122">
              <a:extLst>
                <a:ext uri="{FF2B5EF4-FFF2-40B4-BE49-F238E27FC236}">
                  <a16:creationId xmlns:a16="http://schemas.microsoft.com/office/drawing/2014/main" id="{A3FDD709-9037-4407-A86C-C2A2336CDF52}"/>
                </a:ext>
                <a:ext uri="{C183D7F6-B498-43B3-948B-1728B52AA6E4}">
                  <adec:decorative xmlns:adec="http://schemas.microsoft.com/office/drawing/2017/decorative" val="0"/>
                </a:ext>
              </a:extLst>
            </p:cNvPr>
            <p:cNvSpPr/>
            <p:nvPr/>
          </p:nvSpPr>
          <p:spPr bwMode="auto">
            <a:xfrm>
              <a:off x="800314" y="1924661"/>
              <a:ext cx="587403" cy="587403"/>
            </a:xfrm>
            <a:prstGeom prst="ellipse">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145" name="Straight Connector 144">
              <a:extLst>
                <a:ext uri="{FF2B5EF4-FFF2-40B4-BE49-F238E27FC236}">
                  <a16:creationId xmlns:a16="http://schemas.microsoft.com/office/drawing/2014/main" id="{A80CA690-1C5A-4E3F-8ECB-EEF82E695AF8}"/>
                </a:ext>
                <a:ext uri="{C183D7F6-B498-43B3-948B-1728B52AA6E4}">
                  <adec:decorative xmlns:adec="http://schemas.microsoft.com/office/drawing/2017/decorative" val="1"/>
                </a:ext>
              </a:extLst>
            </p:cNvPr>
            <p:cNvCxnSpPr>
              <a:cxnSpLocks/>
            </p:cNvCxnSpPr>
            <p:nvPr/>
          </p:nvCxnSpPr>
          <p:spPr>
            <a:xfrm>
              <a:off x="800314"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0C892158-A0E9-4FEE-B204-BE8003752718}"/>
                </a:ext>
              </a:extLst>
            </p:cNvPr>
            <p:cNvSpPr/>
            <p:nvPr/>
          </p:nvSpPr>
          <p:spPr>
            <a:xfrm>
              <a:off x="687897" y="2894263"/>
              <a:ext cx="2039105" cy="3178087"/>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cost and usage monitoring</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Unclear on underused or orphaned resources</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Lack of structure billing management</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Budget reductions due to lack of support for cloud adoption by LT/board</a:t>
              </a:r>
            </a:p>
          </p:txBody>
        </p:sp>
      </p:grpSp>
      <p:grpSp>
        <p:nvGrpSpPr>
          <p:cNvPr id="18" name="Group 17">
            <a:extLst>
              <a:ext uri="{FF2B5EF4-FFF2-40B4-BE49-F238E27FC236}">
                <a16:creationId xmlns:a16="http://schemas.microsoft.com/office/drawing/2014/main" id="{B485CD3C-17C8-43B7-9CAC-1B63FF845592}"/>
              </a:ext>
            </a:extLst>
          </p:cNvPr>
          <p:cNvGrpSpPr/>
          <p:nvPr/>
        </p:nvGrpSpPr>
        <p:grpSpPr>
          <a:xfrm>
            <a:off x="2815151" y="1924661"/>
            <a:ext cx="2091037" cy="4147690"/>
            <a:chOff x="2815151" y="1924661"/>
            <a:chExt cx="2091037" cy="4147690"/>
          </a:xfrm>
        </p:grpSpPr>
        <p:cxnSp>
          <p:nvCxnSpPr>
            <p:cNvPr id="190" name="Straight Connector 189">
              <a:extLst>
                <a:ext uri="{FF2B5EF4-FFF2-40B4-BE49-F238E27FC236}">
                  <a16:creationId xmlns:a16="http://schemas.microsoft.com/office/drawing/2014/main" id="{7AC7C5D1-6530-4CAA-A507-625C500B8E83}"/>
                </a:ext>
                <a:ext uri="{C183D7F6-B498-43B3-948B-1728B52AA6E4}">
                  <adec:decorative xmlns:adec="http://schemas.microsoft.com/office/drawing/2017/decorative" val="1"/>
                </a:ext>
              </a:extLst>
            </p:cNvPr>
            <p:cNvCxnSpPr>
              <a:cxnSpLocks/>
            </p:cNvCxnSpPr>
            <p:nvPr/>
          </p:nvCxnSpPr>
          <p:spPr>
            <a:xfrm>
              <a:off x="2815151"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AD7492CB-3D5A-423C-AB17-53593E215BFE}"/>
                </a:ext>
                <a:ext uri="{C183D7F6-B498-43B3-948B-1728B52AA6E4}">
                  <adec:decorative xmlns:adec="http://schemas.microsoft.com/office/drawing/2017/decorative" val="0"/>
                </a:ext>
              </a:extLst>
            </p:cNvPr>
            <p:cNvSpPr>
              <a:spLocks/>
            </p:cNvSpPr>
            <p:nvPr/>
          </p:nvSpPr>
          <p:spPr bwMode="auto">
            <a:xfrm>
              <a:off x="2979500"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217" name="Straight Connector 216">
              <a:extLst>
                <a:ext uri="{FF2B5EF4-FFF2-40B4-BE49-F238E27FC236}">
                  <a16:creationId xmlns:a16="http://schemas.microsoft.com/office/drawing/2014/main" id="{973ADC90-86E0-4CE0-B853-D8367CD3E982}"/>
                </a:ext>
                <a:ext uri="{C183D7F6-B498-43B3-948B-1728B52AA6E4}">
                  <adec:decorative xmlns:adec="http://schemas.microsoft.com/office/drawing/2017/decorative" val="1"/>
                </a:ext>
              </a:extLst>
            </p:cNvPr>
            <p:cNvCxnSpPr>
              <a:cxnSpLocks/>
            </p:cNvCxnSpPr>
            <p:nvPr/>
          </p:nvCxnSpPr>
          <p:spPr>
            <a:xfrm>
              <a:off x="2979500"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8B135F51-B0FE-493E-A068-3B8E6356065C}"/>
                </a:ext>
              </a:extLst>
            </p:cNvPr>
            <p:cNvSpPr/>
            <p:nvPr/>
          </p:nvSpPr>
          <p:spPr>
            <a:xfrm>
              <a:off x="2878652" y="2894263"/>
              <a:ext cx="2027536" cy="317808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Lack of rapid issue identification</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deployment automation</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Absence of communication mechanisms and dashboards</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Unclear expectations and business outcomes</a:t>
              </a:r>
            </a:p>
          </p:txBody>
        </p:sp>
      </p:grpSp>
      <p:grpSp>
        <p:nvGrpSpPr>
          <p:cNvPr id="17" name="Group 16">
            <a:extLst>
              <a:ext uri="{FF2B5EF4-FFF2-40B4-BE49-F238E27FC236}">
                <a16:creationId xmlns:a16="http://schemas.microsoft.com/office/drawing/2014/main" id="{6E7ACA17-CA1B-47C4-B3C7-30E524C72E52}"/>
              </a:ext>
            </a:extLst>
          </p:cNvPr>
          <p:cNvGrpSpPr/>
          <p:nvPr/>
        </p:nvGrpSpPr>
        <p:grpSpPr>
          <a:xfrm>
            <a:off x="4994337" y="1924661"/>
            <a:ext cx="2091036" cy="4147690"/>
            <a:chOff x="4994337" y="1924661"/>
            <a:chExt cx="2091036" cy="4147690"/>
          </a:xfrm>
        </p:grpSpPr>
        <p:cxnSp>
          <p:nvCxnSpPr>
            <p:cNvPr id="252" name="Straight Connector 251">
              <a:extLst>
                <a:ext uri="{FF2B5EF4-FFF2-40B4-BE49-F238E27FC236}">
                  <a16:creationId xmlns:a16="http://schemas.microsoft.com/office/drawing/2014/main" id="{D61ADC27-97E3-4110-90E5-FA454451492E}"/>
                </a:ext>
                <a:ext uri="{C183D7F6-B498-43B3-948B-1728B52AA6E4}">
                  <adec:decorative xmlns:adec="http://schemas.microsoft.com/office/drawing/2017/decorative" val="1"/>
                </a:ext>
              </a:extLst>
            </p:cNvPr>
            <p:cNvCxnSpPr>
              <a:cxnSpLocks/>
            </p:cNvCxnSpPr>
            <p:nvPr/>
          </p:nvCxnSpPr>
          <p:spPr>
            <a:xfrm>
              <a:off x="4994337"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9" name="Oval 258">
              <a:extLst>
                <a:ext uri="{FF2B5EF4-FFF2-40B4-BE49-F238E27FC236}">
                  <a16:creationId xmlns:a16="http://schemas.microsoft.com/office/drawing/2014/main" id="{CE366DF4-6BB4-4D9A-BADB-3CE465D64479}"/>
                </a:ext>
                <a:ext uri="{C183D7F6-B498-43B3-948B-1728B52AA6E4}">
                  <adec:decorative xmlns:adec="http://schemas.microsoft.com/office/drawing/2017/decorative" val="0"/>
                </a:ext>
              </a:extLst>
            </p:cNvPr>
            <p:cNvSpPr>
              <a:spLocks/>
            </p:cNvSpPr>
            <p:nvPr/>
          </p:nvSpPr>
          <p:spPr bwMode="auto">
            <a:xfrm>
              <a:off x="5158685"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273" name="Straight Connector 272">
              <a:extLst>
                <a:ext uri="{FF2B5EF4-FFF2-40B4-BE49-F238E27FC236}">
                  <a16:creationId xmlns:a16="http://schemas.microsoft.com/office/drawing/2014/main" id="{B9B0BF44-2FD4-423C-B93B-854D8AE686AE}"/>
                </a:ext>
                <a:ext uri="{C183D7F6-B498-43B3-948B-1728B52AA6E4}">
                  <adec:decorative xmlns:adec="http://schemas.microsoft.com/office/drawing/2017/decorative" val="1"/>
                </a:ext>
              </a:extLst>
            </p:cNvPr>
            <p:cNvCxnSpPr>
              <a:cxnSpLocks/>
            </p:cNvCxnSpPr>
            <p:nvPr/>
          </p:nvCxnSpPr>
          <p:spPr>
            <a:xfrm>
              <a:off x="5158685"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0" name="Rectangle 289">
              <a:extLst>
                <a:ext uri="{FF2B5EF4-FFF2-40B4-BE49-F238E27FC236}">
                  <a16:creationId xmlns:a16="http://schemas.microsoft.com/office/drawing/2014/main" id="{EDDA2575-6192-4C29-BE6B-2139A6B54F95}"/>
                </a:ext>
              </a:extLst>
            </p:cNvPr>
            <p:cNvSpPr/>
            <p:nvPr/>
          </p:nvSpPr>
          <p:spPr>
            <a:xfrm>
              <a:off x="5057838" y="2894263"/>
              <a:ext cx="2027535" cy="317808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monitoring new services</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monitoring current workloads health</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design for scaling</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Lack of rigor and guidance for technology and architecture selection</a:t>
              </a:r>
            </a:p>
          </p:txBody>
        </p:sp>
      </p:grpSp>
      <p:grpSp>
        <p:nvGrpSpPr>
          <p:cNvPr id="16" name="Group 15">
            <a:extLst>
              <a:ext uri="{FF2B5EF4-FFF2-40B4-BE49-F238E27FC236}">
                <a16:creationId xmlns:a16="http://schemas.microsoft.com/office/drawing/2014/main" id="{DBE2235A-3205-4E41-B858-59D4D21BF557}"/>
              </a:ext>
            </a:extLst>
          </p:cNvPr>
          <p:cNvGrpSpPr/>
          <p:nvPr/>
        </p:nvGrpSpPr>
        <p:grpSpPr>
          <a:xfrm>
            <a:off x="7173523" y="1924661"/>
            <a:ext cx="2091036" cy="4147690"/>
            <a:chOff x="7173523" y="1924661"/>
            <a:chExt cx="2091036" cy="4147690"/>
          </a:xfrm>
        </p:grpSpPr>
        <p:cxnSp>
          <p:nvCxnSpPr>
            <p:cNvPr id="306" name="Straight Connector 305">
              <a:extLst>
                <a:ext uri="{FF2B5EF4-FFF2-40B4-BE49-F238E27FC236}">
                  <a16:creationId xmlns:a16="http://schemas.microsoft.com/office/drawing/2014/main" id="{8AB394DC-2E26-4FA6-BA41-5DD5138DBB03}"/>
                </a:ext>
                <a:ext uri="{C183D7F6-B498-43B3-948B-1728B52AA6E4}">
                  <adec:decorative xmlns:adec="http://schemas.microsoft.com/office/drawing/2017/decorative" val="1"/>
                </a:ext>
              </a:extLst>
            </p:cNvPr>
            <p:cNvCxnSpPr>
              <a:cxnSpLocks/>
            </p:cNvCxnSpPr>
            <p:nvPr/>
          </p:nvCxnSpPr>
          <p:spPr>
            <a:xfrm>
              <a:off x="7173523"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0" name="Oval 309">
              <a:extLst>
                <a:ext uri="{FF2B5EF4-FFF2-40B4-BE49-F238E27FC236}">
                  <a16:creationId xmlns:a16="http://schemas.microsoft.com/office/drawing/2014/main" id="{D7717888-9CAF-480D-97A9-4E4E719ACB96}"/>
                </a:ext>
                <a:ext uri="{C183D7F6-B498-43B3-948B-1728B52AA6E4}">
                  <adec:decorative xmlns:adec="http://schemas.microsoft.com/office/drawing/2017/decorative" val="0"/>
                </a:ext>
              </a:extLst>
            </p:cNvPr>
            <p:cNvSpPr/>
            <p:nvPr/>
          </p:nvSpPr>
          <p:spPr bwMode="auto">
            <a:xfrm>
              <a:off x="7337871"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1225B018-9AD6-436C-9532-53A5D983F6AA}"/>
                </a:ext>
                <a:ext uri="{C183D7F6-B498-43B3-948B-1728B52AA6E4}">
                  <adec:decorative xmlns:adec="http://schemas.microsoft.com/office/drawing/2017/decorative" val="1"/>
                </a:ext>
              </a:extLst>
            </p:cNvPr>
            <p:cNvCxnSpPr>
              <a:cxnSpLocks/>
            </p:cNvCxnSpPr>
            <p:nvPr/>
          </p:nvCxnSpPr>
          <p:spPr>
            <a:xfrm>
              <a:off x="7337871"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5" name="Rectangle 324">
              <a:extLst>
                <a:ext uri="{FF2B5EF4-FFF2-40B4-BE49-F238E27FC236}">
                  <a16:creationId xmlns:a16="http://schemas.microsoft.com/office/drawing/2014/main" id="{4E46AA4C-4DD4-42E8-8B86-F8724F8CEF62}"/>
                </a:ext>
              </a:extLst>
            </p:cNvPr>
            <p:cNvSpPr/>
            <p:nvPr/>
          </p:nvSpPr>
          <p:spPr>
            <a:xfrm>
              <a:off x="7220821" y="2894263"/>
              <a:ext cx="2043738" cy="317808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Unclear on resiliency features/capabilities for better architecture design</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Lack of data back up practices</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monitoring current workloads health</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resiliency testing and support for disaster recovery</a:t>
              </a:r>
            </a:p>
          </p:txBody>
        </p:sp>
      </p:grpSp>
      <p:grpSp>
        <p:nvGrpSpPr>
          <p:cNvPr id="15" name="Group 14">
            <a:extLst>
              <a:ext uri="{FF2B5EF4-FFF2-40B4-BE49-F238E27FC236}">
                <a16:creationId xmlns:a16="http://schemas.microsoft.com/office/drawing/2014/main" id="{CDDBA40B-8692-433E-AEDD-33DAD3AEF34E}"/>
              </a:ext>
            </a:extLst>
          </p:cNvPr>
          <p:cNvGrpSpPr/>
          <p:nvPr/>
        </p:nvGrpSpPr>
        <p:grpSpPr>
          <a:xfrm>
            <a:off x="9365408" y="1924661"/>
            <a:ext cx="2078339" cy="4147690"/>
            <a:chOff x="9365408" y="1924661"/>
            <a:chExt cx="2078339" cy="4147690"/>
          </a:xfrm>
        </p:grpSpPr>
        <p:cxnSp>
          <p:nvCxnSpPr>
            <p:cNvPr id="330" name="Straight Connector 329">
              <a:extLst>
                <a:ext uri="{FF2B5EF4-FFF2-40B4-BE49-F238E27FC236}">
                  <a16:creationId xmlns:a16="http://schemas.microsoft.com/office/drawing/2014/main" id="{219FB684-F28B-43DF-A0A9-4B65723F0D0E}"/>
                </a:ext>
                <a:ext uri="{C183D7F6-B498-43B3-948B-1728B52AA6E4}">
                  <adec:decorative xmlns:adec="http://schemas.microsoft.com/office/drawing/2017/decorative" val="1"/>
                </a:ext>
              </a:extLst>
            </p:cNvPr>
            <p:cNvCxnSpPr>
              <a:cxnSpLocks/>
            </p:cNvCxnSpPr>
            <p:nvPr/>
          </p:nvCxnSpPr>
          <p:spPr>
            <a:xfrm>
              <a:off x="9365408"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2" name="Oval 331">
              <a:extLst>
                <a:ext uri="{FF2B5EF4-FFF2-40B4-BE49-F238E27FC236}">
                  <a16:creationId xmlns:a16="http://schemas.microsoft.com/office/drawing/2014/main" id="{B5E8487F-E16B-4BF5-A6F2-7DB6B197C4CA}"/>
                </a:ext>
                <a:ext uri="{C183D7F6-B498-43B3-948B-1728B52AA6E4}">
                  <adec:decorative xmlns:adec="http://schemas.microsoft.com/office/drawing/2017/decorative" val="0"/>
                </a:ext>
              </a:extLst>
            </p:cNvPr>
            <p:cNvSpPr/>
            <p:nvPr/>
          </p:nvSpPr>
          <p:spPr bwMode="auto">
            <a:xfrm>
              <a:off x="9517059"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335" name="Straight Connector 334">
              <a:extLst>
                <a:ext uri="{FF2B5EF4-FFF2-40B4-BE49-F238E27FC236}">
                  <a16:creationId xmlns:a16="http://schemas.microsoft.com/office/drawing/2014/main" id="{C4E4C444-91E4-4B9C-BF97-BA34F7ADC161}"/>
                </a:ext>
                <a:ext uri="{C183D7F6-B498-43B3-948B-1728B52AA6E4}">
                  <adec:decorative xmlns:adec="http://schemas.microsoft.com/office/drawing/2017/decorative" val="1"/>
                </a:ext>
              </a:extLst>
            </p:cNvPr>
            <p:cNvCxnSpPr>
              <a:cxnSpLocks/>
            </p:cNvCxnSpPr>
            <p:nvPr/>
          </p:nvCxnSpPr>
          <p:spPr>
            <a:xfrm>
              <a:off x="9517059"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7" name="Rectangle 336">
              <a:extLst>
                <a:ext uri="{FF2B5EF4-FFF2-40B4-BE49-F238E27FC236}">
                  <a16:creationId xmlns:a16="http://schemas.microsoft.com/office/drawing/2014/main" id="{64284AE3-11B8-4CE8-81CA-5C7599CAAE7A}"/>
                </a:ext>
              </a:extLst>
            </p:cNvPr>
            <p:cNvSpPr/>
            <p:nvPr/>
          </p:nvSpPr>
          <p:spPr>
            <a:xfrm>
              <a:off x="9412706" y="2894263"/>
              <a:ext cx="2031041" cy="317808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access control mechanism (authentication)</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security threat detection mechanism</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Lack of security thread response plan</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encryption process</a:t>
              </a:r>
            </a:p>
          </p:txBody>
        </p:sp>
      </p:grpSp>
      <p:sp>
        <p:nvSpPr>
          <p:cNvPr id="338" name="Footer Placeholder 3">
            <a:extLst>
              <a:ext uri="{FF2B5EF4-FFF2-40B4-BE49-F238E27FC236}">
                <a16:creationId xmlns:a16="http://schemas.microsoft.com/office/drawing/2014/main" id="{5CFE39AE-81BE-4E2B-9788-347B347B2448}"/>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340" name="Slide Number Placeholder 4">
            <a:extLst>
              <a:ext uri="{FF2B5EF4-FFF2-40B4-BE49-F238E27FC236}">
                <a16:creationId xmlns:a16="http://schemas.microsoft.com/office/drawing/2014/main" id="{4EDFBC05-478A-4F11-B9E4-30AD801882D0}"/>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A4702A0D-E0D1-AE0F-BC29-C803F86589D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843915" y="1969602"/>
            <a:ext cx="480324" cy="48032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4">
            <a:extLst>
              <a:ext uri="{FF2B5EF4-FFF2-40B4-BE49-F238E27FC236}">
                <a16:creationId xmlns:a16="http://schemas.microsoft.com/office/drawing/2014/main" id="{AF276FAB-950B-DDF8-825C-424FDAEF181A}"/>
              </a:ext>
            </a:extLst>
          </p:cNvPr>
          <p:cNvGrpSpPr>
            <a:grpSpLocks noChangeAspect="1"/>
          </p:cNvGrpSpPr>
          <p:nvPr/>
        </p:nvGrpSpPr>
        <p:grpSpPr bwMode="auto">
          <a:xfrm>
            <a:off x="3057398" y="1976293"/>
            <a:ext cx="432972" cy="432000"/>
            <a:chOff x="2276" y="2545"/>
            <a:chExt cx="446" cy="445"/>
          </a:xfrm>
        </p:grpSpPr>
        <p:sp>
          <p:nvSpPr>
            <p:cNvPr id="6" name="AutoShape 13">
              <a:extLst>
                <a:ext uri="{FF2B5EF4-FFF2-40B4-BE49-F238E27FC236}">
                  <a16:creationId xmlns:a16="http://schemas.microsoft.com/office/drawing/2014/main" id="{4E3AE990-D8A0-B990-1259-40968CB10698}"/>
                </a:ext>
              </a:extLst>
            </p:cNvPr>
            <p:cNvSpPr>
              <a:spLocks noChangeAspect="1" noChangeArrowheads="1" noTextEdit="1"/>
            </p:cNvSpPr>
            <p:nvPr/>
          </p:nvSpPr>
          <p:spPr bwMode="auto">
            <a:xfrm>
              <a:off x="2276" y="2545"/>
              <a:ext cx="446"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7" name="Freeform 15">
              <a:extLst>
                <a:ext uri="{FF2B5EF4-FFF2-40B4-BE49-F238E27FC236}">
                  <a16:creationId xmlns:a16="http://schemas.microsoft.com/office/drawing/2014/main" id="{8870C513-0F9E-2C30-2642-DE76B1D89A80}"/>
                </a:ext>
              </a:extLst>
            </p:cNvPr>
            <p:cNvSpPr>
              <a:spLocks/>
            </p:cNvSpPr>
            <p:nvPr/>
          </p:nvSpPr>
          <p:spPr bwMode="auto">
            <a:xfrm>
              <a:off x="2596" y="2545"/>
              <a:ext cx="44" cy="39"/>
            </a:xfrm>
            <a:custGeom>
              <a:avLst/>
              <a:gdLst>
                <a:gd name="T0" fmla="*/ 34 w 44"/>
                <a:gd name="T1" fmla="*/ 39 h 39"/>
                <a:gd name="T2" fmla="*/ 0 w 44"/>
                <a:gd name="T3" fmla="*/ 25 h 39"/>
                <a:gd name="T4" fmla="*/ 10 w 44"/>
                <a:gd name="T5" fmla="*/ 0 h 39"/>
                <a:gd name="T6" fmla="*/ 44 w 44"/>
                <a:gd name="T7" fmla="*/ 14 h 39"/>
                <a:gd name="T8" fmla="*/ 34 w 44"/>
                <a:gd name="T9" fmla="*/ 39 h 39"/>
              </a:gdLst>
              <a:ahLst/>
              <a:cxnLst>
                <a:cxn ang="0">
                  <a:pos x="T0" y="T1"/>
                </a:cxn>
                <a:cxn ang="0">
                  <a:pos x="T2" y="T3"/>
                </a:cxn>
                <a:cxn ang="0">
                  <a:pos x="T4" y="T5"/>
                </a:cxn>
                <a:cxn ang="0">
                  <a:pos x="T6" y="T7"/>
                </a:cxn>
                <a:cxn ang="0">
                  <a:pos x="T8" y="T9"/>
                </a:cxn>
              </a:cxnLst>
              <a:rect l="0" t="0" r="r" b="b"/>
              <a:pathLst>
                <a:path w="44" h="39">
                  <a:moveTo>
                    <a:pt x="34" y="39"/>
                  </a:moveTo>
                  <a:lnTo>
                    <a:pt x="0" y="25"/>
                  </a:lnTo>
                  <a:lnTo>
                    <a:pt x="10" y="0"/>
                  </a:lnTo>
                  <a:lnTo>
                    <a:pt x="44" y="14"/>
                  </a:lnTo>
                  <a:lnTo>
                    <a:pt x="34"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8" name="Freeform 16">
              <a:extLst>
                <a:ext uri="{FF2B5EF4-FFF2-40B4-BE49-F238E27FC236}">
                  <a16:creationId xmlns:a16="http://schemas.microsoft.com/office/drawing/2014/main" id="{A81FDB31-8A7F-5F25-ED4F-E05188BE061A}"/>
                </a:ext>
              </a:extLst>
            </p:cNvPr>
            <p:cNvSpPr>
              <a:spLocks/>
            </p:cNvSpPr>
            <p:nvPr/>
          </p:nvSpPr>
          <p:spPr bwMode="auto">
            <a:xfrm>
              <a:off x="2480" y="2546"/>
              <a:ext cx="44" cy="40"/>
            </a:xfrm>
            <a:custGeom>
              <a:avLst/>
              <a:gdLst>
                <a:gd name="T0" fmla="*/ 0 w 44"/>
                <a:gd name="T1" fmla="*/ 15 h 40"/>
                <a:gd name="T2" fmla="*/ 34 w 44"/>
                <a:gd name="T3" fmla="*/ 0 h 40"/>
                <a:gd name="T4" fmla="*/ 44 w 44"/>
                <a:gd name="T5" fmla="*/ 25 h 40"/>
                <a:gd name="T6" fmla="*/ 11 w 44"/>
                <a:gd name="T7" fmla="*/ 40 h 40"/>
                <a:gd name="T8" fmla="*/ 0 w 44"/>
                <a:gd name="T9" fmla="*/ 15 h 40"/>
              </a:gdLst>
              <a:ahLst/>
              <a:cxnLst>
                <a:cxn ang="0">
                  <a:pos x="T0" y="T1"/>
                </a:cxn>
                <a:cxn ang="0">
                  <a:pos x="T2" y="T3"/>
                </a:cxn>
                <a:cxn ang="0">
                  <a:pos x="T4" y="T5"/>
                </a:cxn>
                <a:cxn ang="0">
                  <a:pos x="T6" y="T7"/>
                </a:cxn>
                <a:cxn ang="0">
                  <a:pos x="T8" y="T9"/>
                </a:cxn>
              </a:cxnLst>
              <a:rect l="0" t="0" r="r" b="b"/>
              <a:pathLst>
                <a:path w="44" h="40">
                  <a:moveTo>
                    <a:pt x="0" y="15"/>
                  </a:moveTo>
                  <a:lnTo>
                    <a:pt x="34" y="0"/>
                  </a:lnTo>
                  <a:lnTo>
                    <a:pt x="44" y="25"/>
                  </a:lnTo>
                  <a:lnTo>
                    <a:pt x="11" y="40"/>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9" name="Rectangle 17">
              <a:extLst>
                <a:ext uri="{FF2B5EF4-FFF2-40B4-BE49-F238E27FC236}">
                  <a16:creationId xmlns:a16="http://schemas.microsoft.com/office/drawing/2014/main" id="{C38E7CC1-6004-1C66-C7B0-21CDE7F091AB}"/>
                </a:ext>
              </a:extLst>
            </p:cNvPr>
            <p:cNvSpPr>
              <a:spLocks noChangeArrowheads="1"/>
            </p:cNvSpPr>
            <p:nvPr/>
          </p:nvSpPr>
          <p:spPr bwMode="auto">
            <a:xfrm>
              <a:off x="2365" y="2973"/>
              <a:ext cx="21"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11" name="Freeform 18">
              <a:extLst>
                <a:ext uri="{FF2B5EF4-FFF2-40B4-BE49-F238E27FC236}">
                  <a16:creationId xmlns:a16="http://schemas.microsoft.com/office/drawing/2014/main" id="{D7AED3AD-4851-F61E-88E7-C6369AFB4F3E}"/>
                </a:ext>
              </a:extLst>
            </p:cNvPr>
            <p:cNvSpPr>
              <a:spLocks/>
            </p:cNvSpPr>
            <p:nvPr/>
          </p:nvSpPr>
          <p:spPr bwMode="auto">
            <a:xfrm>
              <a:off x="2276" y="2882"/>
              <a:ext cx="18" cy="21"/>
            </a:xfrm>
            <a:custGeom>
              <a:avLst/>
              <a:gdLst>
                <a:gd name="T0" fmla="*/ 17 w 18"/>
                <a:gd name="T1" fmla="*/ 0 h 21"/>
                <a:gd name="T2" fmla="*/ 18 w 18"/>
                <a:gd name="T3" fmla="*/ 21 h 21"/>
                <a:gd name="T4" fmla="*/ 0 w 18"/>
                <a:gd name="T5" fmla="*/ 21 h 21"/>
                <a:gd name="T6" fmla="*/ 0 w 18"/>
                <a:gd name="T7" fmla="*/ 1 h 21"/>
                <a:gd name="T8" fmla="*/ 17 w 18"/>
                <a:gd name="T9" fmla="*/ 0 h 21"/>
              </a:gdLst>
              <a:ahLst/>
              <a:cxnLst>
                <a:cxn ang="0">
                  <a:pos x="T0" y="T1"/>
                </a:cxn>
                <a:cxn ang="0">
                  <a:pos x="T2" y="T3"/>
                </a:cxn>
                <a:cxn ang="0">
                  <a:pos x="T4" y="T5"/>
                </a:cxn>
                <a:cxn ang="0">
                  <a:pos x="T6" y="T7"/>
                </a:cxn>
                <a:cxn ang="0">
                  <a:pos x="T8" y="T9"/>
                </a:cxn>
              </a:cxnLst>
              <a:rect l="0" t="0" r="r" b="b"/>
              <a:pathLst>
                <a:path w="18" h="21">
                  <a:moveTo>
                    <a:pt x="17" y="0"/>
                  </a:moveTo>
                  <a:lnTo>
                    <a:pt x="18" y="21"/>
                  </a:lnTo>
                  <a:lnTo>
                    <a:pt x="0" y="21"/>
                  </a:lnTo>
                  <a:lnTo>
                    <a:pt x="0" y="1"/>
                  </a:lnTo>
                  <a:lnTo>
                    <a:pt x="1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12" name="Freeform 19">
              <a:extLst>
                <a:ext uri="{FF2B5EF4-FFF2-40B4-BE49-F238E27FC236}">
                  <a16:creationId xmlns:a16="http://schemas.microsoft.com/office/drawing/2014/main" id="{B1F50129-3B9F-9AC5-7734-A1B239DB4050}"/>
                </a:ext>
              </a:extLst>
            </p:cNvPr>
            <p:cNvSpPr>
              <a:spLocks/>
            </p:cNvSpPr>
            <p:nvPr/>
          </p:nvSpPr>
          <p:spPr bwMode="auto">
            <a:xfrm>
              <a:off x="2298" y="2943"/>
              <a:ext cx="27" cy="26"/>
            </a:xfrm>
            <a:custGeom>
              <a:avLst/>
              <a:gdLst>
                <a:gd name="T0" fmla="*/ 11 w 27"/>
                <a:gd name="T1" fmla="*/ 0 h 26"/>
                <a:gd name="T2" fmla="*/ 27 w 27"/>
                <a:gd name="T3" fmla="*/ 15 h 26"/>
                <a:gd name="T4" fmla="*/ 16 w 27"/>
                <a:gd name="T5" fmla="*/ 26 h 26"/>
                <a:gd name="T6" fmla="*/ 0 w 27"/>
                <a:gd name="T7" fmla="*/ 11 h 26"/>
                <a:gd name="T8" fmla="*/ 11 w 27"/>
                <a:gd name="T9" fmla="*/ 0 h 26"/>
              </a:gdLst>
              <a:ahLst/>
              <a:cxnLst>
                <a:cxn ang="0">
                  <a:pos x="T0" y="T1"/>
                </a:cxn>
                <a:cxn ang="0">
                  <a:pos x="T2" y="T3"/>
                </a:cxn>
                <a:cxn ang="0">
                  <a:pos x="T4" y="T5"/>
                </a:cxn>
                <a:cxn ang="0">
                  <a:pos x="T6" y="T7"/>
                </a:cxn>
                <a:cxn ang="0">
                  <a:pos x="T8" y="T9"/>
                </a:cxn>
              </a:cxnLst>
              <a:rect l="0" t="0" r="r" b="b"/>
              <a:pathLst>
                <a:path w="27" h="26">
                  <a:moveTo>
                    <a:pt x="11" y="0"/>
                  </a:moveTo>
                  <a:lnTo>
                    <a:pt x="27" y="15"/>
                  </a:lnTo>
                  <a:lnTo>
                    <a:pt x="16" y="26"/>
                  </a:lnTo>
                  <a:lnTo>
                    <a:pt x="0" y="11"/>
                  </a:lnTo>
                  <a:lnTo>
                    <a:pt x="1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13" name="Freeform 20">
              <a:extLst>
                <a:ext uri="{FF2B5EF4-FFF2-40B4-BE49-F238E27FC236}">
                  <a16:creationId xmlns:a16="http://schemas.microsoft.com/office/drawing/2014/main" id="{1DB4965E-FA0F-A621-432C-7AAF7DBAFFF6}"/>
                </a:ext>
              </a:extLst>
            </p:cNvPr>
            <p:cNvSpPr>
              <a:spLocks noEditPoints="1"/>
            </p:cNvSpPr>
            <p:nvPr/>
          </p:nvSpPr>
          <p:spPr bwMode="auto">
            <a:xfrm>
              <a:off x="2396" y="2559"/>
              <a:ext cx="332" cy="292"/>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150"/>
            </a:p>
          </p:txBody>
        </p:sp>
        <p:sp>
          <p:nvSpPr>
            <p:cNvPr id="14" name="Freeform 21">
              <a:extLst>
                <a:ext uri="{FF2B5EF4-FFF2-40B4-BE49-F238E27FC236}">
                  <a16:creationId xmlns:a16="http://schemas.microsoft.com/office/drawing/2014/main" id="{CA55F322-7407-A6BD-4DF5-81433922F59A}"/>
                </a:ext>
              </a:extLst>
            </p:cNvPr>
            <p:cNvSpPr>
              <a:spLocks/>
            </p:cNvSpPr>
            <p:nvPr/>
          </p:nvSpPr>
          <p:spPr bwMode="auto">
            <a:xfrm>
              <a:off x="2484" y="2826"/>
              <a:ext cx="44" cy="39"/>
            </a:xfrm>
            <a:custGeom>
              <a:avLst/>
              <a:gdLst>
                <a:gd name="T0" fmla="*/ 34 w 44"/>
                <a:gd name="T1" fmla="*/ 39 h 39"/>
                <a:gd name="T2" fmla="*/ 0 w 44"/>
                <a:gd name="T3" fmla="*/ 25 h 39"/>
                <a:gd name="T4" fmla="*/ 10 w 44"/>
                <a:gd name="T5" fmla="*/ 0 h 39"/>
                <a:gd name="T6" fmla="*/ 44 w 44"/>
                <a:gd name="T7" fmla="*/ 13 h 39"/>
                <a:gd name="T8" fmla="*/ 34 w 44"/>
                <a:gd name="T9" fmla="*/ 39 h 39"/>
              </a:gdLst>
              <a:ahLst/>
              <a:cxnLst>
                <a:cxn ang="0">
                  <a:pos x="T0" y="T1"/>
                </a:cxn>
                <a:cxn ang="0">
                  <a:pos x="T2" y="T3"/>
                </a:cxn>
                <a:cxn ang="0">
                  <a:pos x="T4" y="T5"/>
                </a:cxn>
                <a:cxn ang="0">
                  <a:pos x="T6" y="T7"/>
                </a:cxn>
                <a:cxn ang="0">
                  <a:pos x="T8" y="T9"/>
                </a:cxn>
              </a:cxnLst>
              <a:rect l="0" t="0" r="r" b="b"/>
              <a:pathLst>
                <a:path w="44" h="39">
                  <a:moveTo>
                    <a:pt x="34" y="39"/>
                  </a:moveTo>
                  <a:lnTo>
                    <a:pt x="0" y="25"/>
                  </a:lnTo>
                  <a:lnTo>
                    <a:pt x="10" y="0"/>
                  </a:lnTo>
                  <a:lnTo>
                    <a:pt x="44" y="13"/>
                  </a:lnTo>
                  <a:lnTo>
                    <a:pt x="34"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0" name="Freeform 22">
              <a:extLst>
                <a:ext uri="{FF2B5EF4-FFF2-40B4-BE49-F238E27FC236}">
                  <a16:creationId xmlns:a16="http://schemas.microsoft.com/office/drawing/2014/main" id="{A454A277-1E8C-E28C-C28C-80554457177E}"/>
                </a:ext>
              </a:extLst>
            </p:cNvPr>
            <p:cNvSpPr>
              <a:spLocks/>
            </p:cNvSpPr>
            <p:nvPr/>
          </p:nvSpPr>
          <p:spPr bwMode="auto">
            <a:xfrm>
              <a:off x="2683" y="2739"/>
              <a:ext cx="39" cy="44"/>
            </a:xfrm>
            <a:custGeom>
              <a:avLst/>
              <a:gdLst>
                <a:gd name="T0" fmla="*/ 39 w 39"/>
                <a:gd name="T1" fmla="*/ 10 h 44"/>
                <a:gd name="T2" fmla="*/ 26 w 39"/>
                <a:gd name="T3" fmla="*/ 44 h 44"/>
                <a:gd name="T4" fmla="*/ 0 w 39"/>
                <a:gd name="T5" fmla="*/ 34 h 44"/>
                <a:gd name="T6" fmla="*/ 14 w 39"/>
                <a:gd name="T7" fmla="*/ 0 h 44"/>
                <a:gd name="T8" fmla="*/ 39 w 39"/>
                <a:gd name="T9" fmla="*/ 10 h 44"/>
              </a:gdLst>
              <a:ahLst/>
              <a:cxnLst>
                <a:cxn ang="0">
                  <a:pos x="T0" y="T1"/>
                </a:cxn>
                <a:cxn ang="0">
                  <a:pos x="T2" y="T3"/>
                </a:cxn>
                <a:cxn ang="0">
                  <a:pos x="T4" y="T5"/>
                </a:cxn>
                <a:cxn ang="0">
                  <a:pos x="T6" y="T7"/>
                </a:cxn>
                <a:cxn ang="0">
                  <a:pos x="T8" y="T9"/>
                </a:cxn>
              </a:cxnLst>
              <a:rect l="0" t="0" r="r" b="b"/>
              <a:pathLst>
                <a:path w="39" h="44">
                  <a:moveTo>
                    <a:pt x="39" y="10"/>
                  </a:moveTo>
                  <a:lnTo>
                    <a:pt x="26" y="44"/>
                  </a:lnTo>
                  <a:lnTo>
                    <a:pt x="0" y="34"/>
                  </a:lnTo>
                  <a:lnTo>
                    <a:pt x="14" y="0"/>
                  </a:lnTo>
                  <a:lnTo>
                    <a:pt x="39"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1" name="Freeform 23">
              <a:extLst>
                <a:ext uri="{FF2B5EF4-FFF2-40B4-BE49-F238E27FC236}">
                  <a16:creationId xmlns:a16="http://schemas.microsoft.com/office/drawing/2014/main" id="{82CCCA48-EA3C-8B8B-624C-F920229EB3FF}"/>
                </a:ext>
              </a:extLst>
            </p:cNvPr>
            <p:cNvSpPr>
              <a:spLocks/>
            </p:cNvSpPr>
            <p:nvPr/>
          </p:nvSpPr>
          <p:spPr bwMode="auto">
            <a:xfrm>
              <a:off x="2402" y="2627"/>
              <a:ext cx="39" cy="44"/>
            </a:xfrm>
            <a:custGeom>
              <a:avLst/>
              <a:gdLst>
                <a:gd name="T0" fmla="*/ 39 w 39"/>
                <a:gd name="T1" fmla="*/ 10 h 44"/>
                <a:gd name="T2" fmla="*/ 25 w 39"/>
                <a:gd name="T3" fmla="*/ 44 h 44"/>
                <a:gd name="T4" fmla="*/ 0 w 39"/>
                <a:gd name="T5" fmla="*/ 34 h 44"/>
                <a:gd name="T6" fmla="*/ 13 w 39"/>
                <a:gd name="T7" fmla="*/ 0 h 44"/>
                <a:gd name="T8" fmla="*/ 39 w 39"/>
                <a:gd name="T9" fmla="*/ 10 h 44"/>
              </a:gdLst>
              <a:ahLst/>
              <a:cxnLst>
                <a:cxn ang="0">
                  <a:pos x="T0" y="T1"/>
                </a:cxn>
                <a:cxn ang="0">
                  <a:pos x="T2" y="T3"/>
                </a:cxn>
                <a:cxn ang="0">
                  <a:pos x="T4" y="T5"/>
                </a:cxn>
                <a:cxn ang="0">
                  <a:pos x="T6" y="T7"/>
                </a:cxn>
                <a:cxn ang="0">
                  <a:pos x="T8" y="T9"/>
                </a:cxn>
              </a:cxnLst>
              <a:rect l="0" t="0" r="r" b="b"/>
              <a:pathLst>
                <a:path w="39" h="44">
                  <a:moveTo>
                    <a:pt x="39" y="10"/>
                  </a:moveTo>
                  <a:lnTo>
                    <a:pt x="25" y="44"/>
                  </a:lnTo>
                  <a:lnTo>
                    <a:pt x="0" y="34"/>
                  </a:lnTo>
                  <a:lnTo>
                    <a:pt x="13" y="0"/>
                  </a:lnTo>
                  <a:lnTo>
                    <a:pt x="39"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2" name="Freeform 24">
              <a:extLst>
                <a:ext uri="{FF2B5EF4-FFF2-40B4-BE49-F238E27FC236}">
                  <a16:creationId xmlns:a16="http://schemas.microsoft.com/office/drawing/2014/main" id="{64DB4C8D-56EB-D299-593E-27FC91FEC63E}"/>
                </a:ext>
              </a:extLst>
            </p:cNvPr>
            <p:cNvSpPr>
              <a:spLocks/>
            </p:cNvSpPr>
            <p:nvPr/>
          </p:nvSpPr>
          <p:spPr bwMode="auto">
            <a:xfrm>
              <a:off x="2403" y="2743"/>
              <a:ext cx="40" cy="44"/>
            </a:xfrm>
            <a:custGeom>
              <a:avLst/>
              <a:gdLst>
                <a:gd name="T0" fmla="*/ 25 w 40"/>
                <a:gd name="T1" fmla="*/ 0 h 44"/>
                <a:gd name="T2" fmla="*/ 40 w 40"/>
                <a:gd name="T3" fmla="*/ 33 h 44"/>
                <a:gd name="T4" fmla="*/ 14 w 40"/>
                <a:gd name="T5" fmla="*/ 44 h 44"/>
                <a:gd name="T6" fmla="*/ 0 w 40"/>
                <a:gd name="T7" fmla="*/ 10 h 44"/>
                <a:gd name="T8" fmla="*/ 25 w 40"/>
                <a:gd name="T9" fmla="*/ 0 h 44"/>
              </a:gdLst>
              <a:ahLst/>
              <a:cxnLst>
                <a:cxn ang="0">
                  <a:pos x="T0" y="T1"/>
                </a:cxn>
                <a:cxn ang="0">
                  <a:pos x="T2" y="T3"/>
                </a:cxn>
                <a:cxn ang="0">
                  <a:pos x="T4" y="T5"/>
                </a:cxn>
                <a:cxn ang="0">
                  <a:pos x="T6" y="T7"/>
                </a:cxn>
                <a:cxn ang="0">
                  <a:pos x="T8" y="T9"/>
                </a:cxn>
              </a:cxnLst>
              <a:rect l="0" t="0" r="r" b="b"/>
              <a:pathLst>
                <a:path w="40" h="44">
                  <a:moveTo>
                    <a:pt x="25" y="0"/>
                  </a:moveTo>
                  <a:lnTo>
                    <a:pt x="40" y="33"/>
                  </a:lnTo>
                  <a:lnTo>
                    <a:pt x="14" y="44"/>
                  </a:lnTo>
                  <a:lnTo>
                    <a:pt x="0" y="10"/>
                  </a:lnTo>
                  <a:lnTo>
                    <a:pt x="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3" name="Freeform 25">
              <a:extLst>
                <a:ext uri="{FF2B5EF4-FFF2-40B4-BE49-F238E27FC236}">
                  <a16:creationId xmlns:a16="http://schemas.microsoft.com/office/drawing/2014/main" id="{44C0F428-E868-6AC2-F548-0BAA375FF225}"/>
                </a:ext>
              </a:extLst>
            </p:cNvPr>
            <p:cNvSpPr>
              <a:spLocks/>
            </p:cNvSpPr>
            <p:nvPr/>
          </p:nvSpPr>
          <p:spPr bwMode="auto">
            <a:xfrm>
              <a:off x="2681" y="2623"/>
              <a:ext cx="40" cy="45"/>
            </a:xfrm>
            <a:custGeom>
              <a:avLst/>
              <a:gdLst>
                <a:gd name="T0" fmla="*/ 25 w 40"/>
                <a:gd name="T1" fmla="*/ 0 h 45"/>
                <a:gd name="T2" fmla="*/ 40 w 40"/>
                <a:gd name="T3" fmla="*/ 34 h 45"/>
                <a:gd name="T4" fmla="*/ 15 w 40"/>
                <a:gd name="T5" fmla="*/ 45 h 45"/>
                <a:gd name="T6" fmla="*/ 0 w 40"/>
                <a:gd name="T7" fmla="*/ 11 h 45"/>
                <a:gd name="T8" fmla="*/ 25 w 40"/>
                <a:gd name="T9" fmla="*/ 0 h 45"/>
              </a:gdLst>
              <a:ahLst/>
              <a:cxnLst>
                <a:cxn ang="0">
                  <a:pos x="T0" y="T1"/>
                </a:cxn>
                <a:cxn ang="0">
                  <a:pos x="T2" y="T3"/>
                </a:cxn>
                <a:cxn ang="0">
                  <a:pos x="T4" y="T5"/>
                </a:cxn>
                <a:cxn ang="0">
                  <a:pos x="T6" y="T7"/>
                </a:cxn>
                <a:cxn ang="0">
                  <a:pos x="T8" y="T9"/>
                </a:cxn>
              </a:cxnLst>
              <a:rect l="0" t="0" r="r" b="b"/>
              <a:pathLst>
                <a:path w="40" h="45">
                  <a:moveTo>
                    <a:pt x="25" y="0"/>
                  </a:moveTo>
                  <a:lnTo>
                    <a:pt x="40" y="34"/>
                  </a:lnTo>
                  <a:lnTo>
                    <a:pt x="15" y="45"/>
                  </a:lnTo>
                  <a:lnTo>
                    <a:pt x="0" y="11"/>
                  </a:lnTo>
                  <a:lnTo>
                    <a:pt x="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4" name="Freeform 26">
              <a:extLst>
                <a:ext uri="{FF2B5EF4-FFF2-40B4-BE49-F238E27FC236}">
                  <a16:creationId xmlns:a16="http://schemas.microsoft.com/office/drawing/2014/main" id="{C02366CE-5727-824A-ACF1-52E0D10853AC}"/>
                </a:ext>
              </a:extLst>
            </p:cNvPr>
            <p:cNvSpPr>
              <a:spLocks/>
            </p:cNvSpPr>
            <p:nvPr/>
          </p:nvSpPr>
          <p:spPr bwMode="auto">
            <a:xfrm>
              <a:off x="2599" y="2824"/>
              <a:ext cx="45" cy="40"/>
            </a:xfrm>
            <a:custGeom>
              <a:avLst/>
              <a:gdLst>
                <a:gd name="T0" fmla="*/ 0 w 45"/>
                <a:gd name="T1" fmla="*/ 14 h 40"/>
                <a:gd name="T2" fmla="*/ 34 w 45"/>
                <a:gd name="T3" fmla="*/ 0 h 40"/>
                <a:gd name="T4" fmla="*/ 45 w 45"/>
                <a:gd name="T5" fmla="*/ 25 h 40"/>
                <a:gd name="T6" fmla="*/ 11 w 45"/>
                <a:gd name="T7" fmla="*/ 40 h 40"/>
                <a:gd name="T8" fmla="*/ 0 w 45"/>
                <a:gd name="T9" fmla="*/ 14 h 40"/>
              </a:gdLst>
              <a:ahLst/>
              <a:cxnLst>
                <a:cxn ang="0">
                  <a:pos x="T0" y="T1"/>
                </a:cxn>
                <a:cxn ang="0">
                  <a:pos x="T2" y="T3"/>
                </a:cxn>
                <a:cxn ang="0">
                  <a:pos x="T4" y="T5"/>
                </a:cxn>
                <a:cxn ang="0">
                  <a:pos x="T6" y="T7"/>
                </a:cxn>
                <a:cxn ang="0">
                  <a:pos x="T8" y="T9"/>
                </a:cxn>
              </a:cxnLst>
              <a:rect l="0" t="0" r="r" b="b"/>
              <a:pathLst>
                <a:path w="45" h="40">
                  <a:moveTo>
                    <a:pt x="0" y="14"/>
                  </a:moveTo>
                  <a:lnTo>
                    <a:pt x="34" y="0"/>
                  </a:lnTo>
                  <a:lnTo>
                    <a:pt x="45" y="25"/>
                  </a:lnTo>
                  <a:lnTo>
                    <a:pt x="11" y="40"/>
                  </a:lnTo>
                  <a:lnTo>
                    <a:pt x="0"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5" name="Freeform 27">
              <a:extLst>
                <a:ext uri="{FF2B5EF4-FFF2-40B4-BE49-F238E27FC236}">
                  <a16:creationId xmlns:a16="http://schemas.microsoft.com/office/drawing/2014/main" id="{01863665-DF91-4C9D-3755-6C42FC8BAF19}"/>
                </a:ext>
              </a:extLst>
            </p:cNvPr>
            <p:cNvSpPr>
              <a:spLocks noEditPoints="1"/>
            </p:cNvSpPr>
            <p:nvPr/>
          </p:nvSpPr>
          <p:spPr bwMode="auto">
            <a:xfrm>
              <a:off x="2289" y="2810"/>
              <a:ext cx="169" cy="167"/>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6" name="Freeform 28">
              <a:extLst>
                <a:ext uri="{FF2B5EF4-FFF2-40B4-BE49-F238E27FC236}">
                  <a16:creationId xmlns:a16="http://schemas.microsoft.com/office/drawing/2014/main" id="{8C1848EE-8D13-1439-76CA-8866D1F59A2E}"/>
                </a:ext>
              </a:extLst>
            </p:cNvPr>
            <p:cNvSpPr>
              <a:spLocks/>
            </p:cNvSpPr>
            <p:nvPr/>
          </p:nvSpPr>
          <p:spPr bwMode="auto">
            <a:xfrm>
              <a:off x="2361" y="2795"/>
              <a:ext cx="21" cy="18"/>
            </a:xfrm>
            <a:custGeom>
              <a:avLst/>
              <a:gdLst>
                <a:gd name="T0" fmla="*/ 21 w 21"/>
                <a:gd name="T1" fmla="*/ 17 h 18"/>
                <a:gd name="T2" fmla="*/ 1 w 21"/>
                <a:gd name="T3" fmla="*/ 18 h 18"/>
                <a:gd name="T4" fmla="*/ 0 w 21"/>
                <a:gd name="T5" fmla="*/ 1 h 18"/>
                <a:gd name="T6" fmla="*/ 21 w 21"/>
                <a:gd name="T7" fmla="*/ 0 h 18"/>
                <a:gd name="T8" fmla="*/ 21 w 21"/>
                <a:gd name="T9" fmla="*/ 17 h 18"/>
              </a:gdLst>
              <a:ahLst/>
              <a:cxnLst>
                <a:cxn ang="0">
                  <a:pos x="T0" y="T1"/>
                </a:cxn>
                <a:cxn ang="0">
                  <a:pos x="T2" y="T3"/>
                </a:cxn>
                <a:cxn ang="0">
                  <a:pos x="T4" y="T5"/>
                </a:cxn>
                <a:cxn ang="0">
                  <a:pos x="T6" y="T7"/>
                </a:cxn>
                <a:cxn ang="0">
                  <a:pos x="T8" y="T9"/>
                </a:cxn>
              </a:cxnLst>
              <a:rect l="0" t="0" r="r" b="b"/>
              <a:pathLst>
                <a:path w="21" h="18">
                  <a:moveTo>
                    <a:pt x="21" y="17"/>
                  </a:moveTo>
                  <a:lnTo>
                    <a:pt x="1" y="18"/>
                  </a:lnTo>
                  <a:lnTo>
                    <a:pt x="0" y="1"/>
                  </a:lnTo>
                  <a:lnTo>
                    <a:pt x="21" y="0"/>
                  </a:lnTo>
                  <a:lnTo>
                    <a:pt x="21"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7" name="Freeform 29">
              <a:extLst>
                <a:ext uri="{FF2B5EF4-FFF2-40B4-BE49-F238E27FC236}">
                  <a16:creationId xmlns:a16="http://schemas.microsoft.com/office/drawing/2014/main" id="{E4D8640C-F472-AE92-5133-7A374BD33625}"/>
                </a:ext>
              </a:extLst>
            </p:cNvPr>
            <p:cNvSpPr>
              <a:spLocks/>
            </p:cNvSpPr>
            <p:nvPr/>
          </p:nvSpPr>
          <p:spPr bwMode="auto">
            <a:xfrm>
              <a:off x="2453" y="2882"/>
              <a:ext cx="18" cy="21"/>
            </a:xfrm>
            <a:custGeom>
              <a:avLst/>
              <a:gdLst>
                <a:gd name="T0" fmla="*/ 18 w 18"/>
                <a:gd name="T1" fmla="*/ 0 h 21"/>
                <a:gd name="T2" fmla="*/ 18 w 18"/>
                <a:gd name="T3" fmla="*/ 21 h 21"/>
                <a:gd name="T4" fmla="*/ 1 w 18"/>
                <a:gd name="T5" fmla="*/ 21 h 21"/>
                <a:gd name="T6" fmla="*/ 0 w 18"/>
                <a:gd name="T7" fmla="*/ 1 h 21"/>
                <a:gd name="T8" fmla="*/ 18 w 18"/>
                <a:gd name="T9" fmla="*/ 0 h 21"/>
              </a:gdLst>
              <a:ahLst/>
              <a:cxnLst>
                <a:cxn ang="0">
                  <a:pos x="T0" y="T1"/>
                </a:cxn>
                <a:cxn ang="0">
                  <a:pos x="T2" y="T3"/>
                </a:cxn>
                <a:cxn ang="0">
                  <a:pos x="T4" y="T5"/>
                </a:cxn>
                <a:cxn ang="0">
                  <a:pos x="T6" y="T7"/>
                </a:cxn>
                <a:cxn ang="0">
                  <a:pos x="T8" y="T9"/>
                </a:cxn>
              </a:cxnLst>
              <a:rect l="0" t="0" r="r" b="b"/>
              <a:pathLst>
                <a:path w="18" h="21">
                  <a:moveTo>
                    <a:pt x="18" y="0"/>
                  </a:moveTo>
                  <a:lnTo>
                    <a:pt x="18" y="21"/>
                  </a:lnTo>
                  <a:lnTo>
                    <a:pt x="1" y="21"/>
                  </a:lnTo>
                  <a:lnTo>
                    <a:pt x="0" y="1"/>
                  </a:lnTo>
                  <a:lnTo>
                    <a:pt x="1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8" name="Freeform 30">
              <a:extLst>
                <a:ext uri="{FF2B5EF4-FFF2-40B4-BE49-F238E27FC236}">
                  <a16:creationId xmlns:a16="http://schemas.microsoft.com/office/drawing/2014/main" id="{4CA26724-207D-69FC-6920-CCDB1F020ECC}"/>
                </a:ext>
              </a:extLst>
            </p:cNvPr>
            <p:cNvSpPr>
              <a:spLocks/>
            </p:cNvSpPr>
            <p:nvPr/>
          </p:nvSpPr>
          <p:spPr bwMode="auto">
            <a:xfrm>
              <a:off x="2423" y="2817"/>
              <a:ext cx="27" cy="26"/>
            </a:xfrm>
            <a:custGeom>
              <a:avLst/>
              <a:gdLst>
                <a:gd name="T0" fmla="*/ 11 w 27"/>
                <a:gd name="T1" fmla="*/ 0 h 26"/>
                <a:gd name="T2" fmla="*/ 27 w 27"/>
                <a:gd name="T3" fmla="*/ 15 h 26"/>
                <a:gd name="T4" fmla="*/ 15 w 27"/>
                <a:gd name="T5" fmla="*/ 26 h 26"/>
                <a:gd name="T6" fmla="*/ 0 w 27"/>
                <a:gd name="T7" fmla="*/ 12 h 26"/>
                <a:gd name="T8" fmla="*/ 11 w 27"/>
                <a:gd name="T9" fmla="*/ 0 h 26"/>
              </a:gdLst>
              <a:ahLst/>
              <a:cxnLst>
                <a:cxn ang="0">
                  <a:pos x="T0" y="T1"/>
                </a:cxn>
                <a:cxn ang="0">
                  <a:pos x="T2" y="T3"/>
                </a:cxn>
                <a:cxn ang="0">
                  <a:pos x="T4" y="T5"/>
                </a:cxn>
                <a:cxn ang="0">
                  <a:pos x="T6" y="T7"/>
                </a:cxn>
                <a:cxn ang="0">
                  <a:pos x="T8" y="T9"/>
                </a:cxn>
              </a:cxnLst>
              <a:rect l="0" t="0" r="r" b="b"/>
              <a:pathLst>
                <a:path w="27" h="26">
                  <a:moveTo>
                    <a:pt x="11" y="0"/>
                  </a:moveTo>
                  <a:lnTo>
                    <a:pt x="27" y="15"/>
                  </a:lnTo>
                  <a:lnTo>
                    <a:pt x="15" y="26"/>
                  </a:lnTo>
                  <a:lnTo>
                    <a:pt x="0" y="12"/>
                  </a:lnTo>
                  <a:lnTo>
                    <a:pt x="1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9" name="Freeform 31">
              <a:extLst>
                <a:ext uri="{FF2B5EF4-FFF2-40B4-BE49-F238E27FC236}">
                  <a16:creationId xmlns:a16="http://schemas.microsoft.com/office/drawing/2014/main" id="{B7558432-FE50-4E64-F14D-C6A719FC4657}"/>
                </a:ext>
              </a:extLst>
            </p:cNvPr>
            <p:cNvSpPr>
              <a:spLocks/>
            </p:cNvSpPr>
            <p:nvPr/>
          </p:nvSpPr>
          <p:spPr bwMode="auto">
            <a:xfrm>
              <a:off x="2424" y="2941"/>
              <a:ext cx="27" cy="27"/>
            </a:xfrm>
            <a:custGeom>
              <a:avLst/>
              <a:gdLst>
                <a:gd name="T0" fmla="*/ 0 w 27"/>
                <a:gd name="T1" fmla="*/ 15 h 27"/>
                <a:gd name="T2" fmla="*/ 16 w 27"/>
                <a:gd name="T3" fmla="*/ 0 h 27"/>
                <a:gd name="T4" fmla="*/ 27 w 27"/>
                <a:gd name="T5" fmla="*/ 11 h 27"/>
                <a:gd name="T6" fmla="*/ 12 w 27"/>
                <a:gd name="T7" fmla="*/ 27 h 27"/>
                <a:gd name="T8" fmla="*/ 0 w 27"/>
                <a:gd name="T9" fmla="*/ 15 h 27"/>
              </a:gdLst>
              <a:ahLst/>
              <a:cxnLst>
                <a:cxn ang="0">
                  <a:pos x="T0" y="T1"/>
                </a:cxn>
                <a:cxn ang="0">
                  <a:pos x="T2" y="T3"/>
                </a:cxn>
                <a:cxn ang="0">
                  <a:pos x="T4" y="T5"/>
                </a:cxn>
                <a:cxn ang="0">
                  <a:pos x="T6" y="T7"/>
                </a:cxn>
                <a:cxn ang="0">
                  <a:pos x="T8" y="T9"/>
                </a:cxn>
              </a:cxnLst>
              <a:rect l="0" t="0" r="r" b="b"/>
              <a:pathLst>
                <a:path w="27" h="27">
                  <a:moveTo>
                    <a:pt x="0" y="15"/>
                  </a:moveTo>
                  <a:lnTo>
                    <a:pt x="16" y="0"/>
                  </a:lnTo>
                  <a:lnTo>
                    <a:pt x="27" y="11"/>
                  </a:lnTo>
                  <a:lnTo>
                    <a:pt x="12" y="27"/>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0" name="Freeform 32">
              <a:extLst>
                <a:ext uri="{FF2B5EF4-FFF2-40B4-BE49-F238E27FC236}">
                  <a16:creationId xmlns:a16="http://schemas.microsoft.com/office/drawing/2014/main" id="{B68C572C-727C-4AE5-F5D8-A781A26A94DD}"/>
                </a:ext>
              </a:extLst>
            </p:cNvPr>
            <p:cNvSpPr>
              <a:spLocks/>
            </p:cNvSpPr>
            <p:nvPr/>
          </p:nvSpPr>
          <p:spPr bwMode="auto">
            <a:xfrm>
              <a:off x="2296" y="2819"/>
              <a:ext cx="27" cy="26"/>
            </a:xfrm>
            <a:custGeom>
              <a:avLst/>
              <a:gdLst>
                <a:gd name="T0" fmla="*/ 0 w 27"/>
                <a:gd name="T1" fmla="*/ 15 h 26"/>
                <a:gd name="T2" fmla="*/ 16 w 27"/>
                <a:gd name="T3" fmla="*/ 0 h 26"/>
                <a:gd name="T4" fmla="*/ 27 w 27"/>
                <a:gd name="T5" fmla="*/ 11 h 26"/>
                <a:gd name="T6" fmla="*/ 12 w 27"/>
                <a:gd name="T7" fmla="*/ 26 h 26"/>
                <a:gd name="T8" fmla="*/ 0 w 27"/>
                <a:gd name="T9" fmla="*/ 15 h 26"/>
              </a:gdLst>
              <a:ahLst/>
              <a:cxnLst>
                <a:cxn ang="0">
                  <a:pos x="T0" y="T1"/>
                </a:cxn>
                <a:cxn ang="0">
                  <a:pos x="T2" y="T3"/>
                </a:cxn>
                <a:cxn ang="0">
                  <a:pos x="T4" y="T5"/>
                </a:cxn>
                <a:cxn ang="0">
                  <a:pos x="T6" y="T7"/>
                </a:cxn>
                <a:cxn ang="0">
                  <a:pos x="T8" y="T9"/>
                </a:cxn>
              </a:cxnLst>
              <a:rect l="0" t="0" r="r" b="b"/>
              <a:pathLst>
                <a:path w="27" h="26">
                  <a:moveTo>
                    <a:pt x="0" y="15"/>
                  </a:moveTo>
                  <a:lnTo>
                    <a:pt x="16" y="0"/>
                  </a:lnTo>
                  <a:lnTo>
                    <a:pt x="27" y="11"/>
                  </a:lnTo>
                  <a:lnTo>
                    <a:pt x="12" y="26"/>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1" name="Freeform 33">
              <a:extLst>
                <a:ext uri="{FF2B5EF4-FFF2-40B4-BE49-F238E27FC236}">
                  <a16:creationId xmlns:a16="http://schemas.microsoft.com/office/drawing/2014/main" id="{7CBEE241-4CE3-5E3A-3755-0A76794634BD}"/>
                </a:ext>
              </a:extLst>
            </p:cNvPr>
            <p:cNvSpPr>
              <a:spLocks noEditPoints="1"/>
            </p:cNvSpPr>
            <p:nvPr/>
          </p:nvSpPr>
          <p:spPr bwMode="auto">
            <a:xfrm>
              <a:off x="2284" y="2678"/>
              <a:ext cx="96" cy="9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2" name="Freeform 34">
              <a:extLst>
                <a:ext uri="{FF2B5EF4-FFF2-40B4-BE49-F238E27FC236}">
                  <a16:creationId xmlns:a16="http://schemas.microsoft.com/office/drawing/2014/main" id="{9BDC3436-F299-8BAE-11C9-135D002B234E}"/>
                </a:ext>
              </a:extLst>
            </p:cNvPr>
            <p:cNvSpPr>
              <a:spLocks/>
            </p:cNvSpPr>
            <p:nvPr/>
          </p:nvSpPr>
          <p:spPr bwMode="auto">
            <a:xfrm>
              <a:off x="2325" y="2670"/>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3" name="Rectangle 35">
              <a:extLst>
                <a:ext uri="{FF2B5EF4-FFF2-40B4-BE49-F238E27FC236}">
                  <a16:creationId xmlns:a16="http://schemas.microsoft.com/office/drawing/2014/main" id="{DEC61CF4-38A0-662A-8EBA-6CB60D0B49B9}"/>
                </a:ext>
              </a:extLst>
            </p:cNvPr>
            <p:cNvSpPr>
              <a:spLocks noChangeArrowheads="1"/>
            </p:cNvSpPr>
            <p:nvPr/>
          </p:nvSpPr>
          <p:spPr bwMode="auto">
            <a:xfrm>
              <a:off x="2327" y="2772"/>
              <a:ext cx="12" cy="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4" name="Freeform 36">
              <a:extLst>
                <a:ext uri="{FF2B5EF4-FFF2-40B4-BE49-F238E27FC236}">
                  <a16:creationId xmlns:a16="http://schemas.microsoft.com/office/drawing/2014/main" id="{44DBA88F-F0D6-9D4C-F9BB-3AA126F26EF6}"/>
                </a:ext>
              </a:extLst>
            </p:cNvPr>
            <p:cNvSpPr>
              <a:spLocks/>
            </p:cNvSpPr>
            <p:nvPr/>
          </p:nvSpPr>
          <p:spPr bwMode="auto">
            <a:xfrm>
              <a:off x="2377" y="2720"/>
              <a:ext cx="10" cy="12"/>
            </a:xfrm>
            <a:custGeom>
              <a:avLst/>
              <a:gdLst>
                <a:gd name="T0" fmla="*/ 10 w 10"/>
                <a:gd name="T1" fmla="*/ 0 h 12"/>
                <a:gd name="T2" fmla="*/ 10 w 10"/>
                <a:gd name="T3" fmla="*/ 11 h 12"/>
                <a:gd name="T4" fmla="*/ 1 w 10"/>
                <a:gd name="T5" fmla="*/ 12 h 12"/>
                <a:gd name="T6" fmla="*/ 0 w 10"/>
                <a:gd name="T7" fmla="*/ 0 h 12"/>
                <a:gd name="T8" fmla="*/ 10 w 10"/>
                <a:gd name="T9" fmla="*/ 0 h 12"/>
              </a:gdLst>
              <a:ahLst/>
              <a:cxnLst>
                <a:cxn ang="0">
                  <a:pos x="T0" y="T1"/>
                </a:cxn>
                <a:cxn ang="0">
                  <a:pos x="T2" y="T3"/>
                </a:cxn>
                <a:cxn ang="0">
                  <a:pos x="T4" y="T5"/>
                </a:cxn>
                <a:cxn ang="0">
                  <a:pos x="T6" y="T7"/>
                </a:cxn>
                <a:cxn ang="0">
                  <a:pos x="T8" y="T9"/>
                </a:cxn>
              </a:cxnLst>
              <a:rect l="0" t="0" r="r" b="b"/>
              <a:pathLst>
                <a:path w="10" h="12">
                  <a:moveTo>
                    <a:pt x="10" y="0"/>
                  </a:moveTo>
                  <a:lnTo>
                    <a:pt x="10" y="11"/>
                  </a:lnTo>
                  <a:lnTo>
                    <a:pt x="1" y="12"/>
                  </a:lnTo>
                  <a:lnTo>
                    <a:pt x="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5" name="Freeform 37">
              <a:extLst>
                <a:ext uri="{FF2B5EF4-FFF2-40B4-BE49-F238E27FC236}">
                  <a16:creationId xmlns:a16="http://schemas.microsoft.com/office/drawing/2014/main" id="{2F9C1D9F-59E6-A9C2-C73D-F61060EC0E10}"/>
                </a:ext>
              </a:extLst>
            </p:cNvPr>
            <p:cNvSpPr>
              <a:spLocks/>
            </p:cNvSpPr>
            <p:nvPr/>
          </p:nvSpPr>
          <p:spPr bwMode="auto">
            <a:xfrm>
              <a:off x="2276" y="2720"/>
              <a:ext cx="10" cy="12"/>
            </a:xfrm>
            <a:custGeom>
              <a:avLst/>
              <a:gdLst>
                <a:gd name="T0" fmla="*/ 10 w 10"/>
                <a:gd name="T1" fmla="*/ 0 h 12"/>
                <a:gd name="T2" fmla="*/ 10 w 10"/>
                <a:gd name="T3" fmla="*/ 11 h 12"/>
                <a:gd name="T4" fmla="*/ 0 w 10"/>
                <a:gd name="T5" fmla="*/ 12 h 12"/>
                <a:gd name="T6" fmla="*/ 0 w 10"/>
                <a:gd name="T7" fmla="*/ 0 h 12"/>
                <a:gd name="T8" fmla="*/ 10 w 10"/>
                <a:gd name="T9" fmla="*/ 0 h 12"/>
              </a:gdLst>
              <a:ahLst/>
              <a:cxnLst>
                <a:cxn ang="0">
                  <a:pos x="T0" y="T1"/>
                </a:cxn>
                <a:cxn ang="0">
                  <a:pos x="T2" y="T3"/>
                </a:cxn>
                <a:cxn ang="0">
                  <a:pos x="T4" y="T5"/>
                </a:cxn>
                <a:cxn ang="0">
                  <a:pos x="T6" y="T7"/>
                </a:cxn>
                <a:cxn ang="0">
                  <a:pos x="T8" y="T9"/>
                </a:cxn>
              </a:cxnLst>
              <a:rect l="0" t="0" r="r" b="b"/>
              <a:pathLst>
                <a:path w="10" h="12">
                  <a:moveTo>
                    <a:pt x="10" y="0"/>
                  </a:moveTo>
                  <a:lnTo>
                    <a:pt x="10" y="11"/>
                  </a:lnTo>
                  <a:lnTo>
                    <a:pt x="0" y="12"/>
                  </a:lnTo>
                  <a:lnTo>
                    <a:pt x="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6" name="Freeform 38">
              <a:extLst>
                <a:ext uri="{FF2B5EF4-FFF2-40B4-BE49-F238E27FC236}">
                  <a16:creationId xmlns:a16="http://schemas.microsoft.com/office/drawing/2014/main" id="{DFD54EE6-ABF1-90AF-FEB0-6C3349229BA9}"/>
                </a:ext>
              </a:extLst>
            </p:cNvPr>
            <p:cNvSpPr>
              <a:spLocks/>
            </p:cNvSpPr>
            <p:nvPr/>
          </p:nvSpPr>
          <p:spPr bwMode="auto">
            <a:xfrm>
              <a:off x="2288" y="2754"/>
              <a:ext cx="16" cy="15"/>
            </a:xfrm>
            <a:custGeom>
              <a:avLst/>
              <a:gdLst>
                <a:gd name="T0" fmla="*/ 7 w 16"/>
                <a:gd name="T1" fmla="*/ 0 h 15"/>
                <a:gd name="T2" fmla="*/ 16 w 16"/>
                <a:gd name="T3" fmla="*/ 9 h 15"/>
                <a:gd name="T4" fmla="*/ 10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10" y="15"/>
                  </a:lnTo>
                  <a:lnTo>
                    <a:pt x="0" y="7"/>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7" name="Freeform 39">
              <a:extLst>
                <a:ext uri="{FF2B5EF4-FFF2-40B4-BE49-F238E27FC236}">
                  <a16:creationId xmlns:a16="http://schemas.microsoft.com/office/drawing/2014/main" id="{854BD78B-F009-13FC-FF40-A49646FD935F}"/>
                </a:ext>
              </a:extLst>
            </p:cNvPr>
            <p:cNvSpPr>
              <a:spLocks/>
            </p:cNvSpPr>
            <p:nvPr/>
          </p:nvSpPr>
          <p:spPr bwMode="auto">
            <a:xfrm>
              <a:off x="2360" y="2683"/>
              <a:ext cx="15" cy="15"/>
            </a:xfrm>
            <a:custGeom>
              <a:avLst/>
              <a:gdLst>
                <a:gd name="T0" fmla="*/ 7 w 15"/>
                <a:gd name="T1" fmla="*/ 0 h 15"/>
                <a:gd name="T2" fmla="*/ 15 w 15"/>
                <a:gd name="T3" fmla="*/ 8 h 15"/>
                <a:gd name="T4" fmla="*/ 9 w 15"/>
                <a:gd name="T5" fmla="*/ 15 h 15"/>
                <a:gd name="T6" fmla="*/ 0 w 15"/>
                <a:gd name="T7" fmla="*/ 6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15" y="8"/>
                  </a:lnTo>
                  <a:lnTo>
                    <a:pt x="9" y="15"/>
                  </a:lnTo>
                  <a:lnTo>
                    <a:pt x="0" y="6"/>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8" name="Freeform 40">
              <a:extLst>
                <a:ext uri="{FF2B5EF4-FFF2-40B4-BE49-F238E27FC236}">
                  <a16:creationId xmlns:a16="http://schemas.microsoft.com/office/drawing/2014/main" id="{0A93E428-218F-B104-E1CF-C2F846598360}"/>
                </a:ext>
              </a:extLst>
            </p:cNvPr>
            <p:cNvSpPr>
              <a:spLocks/>
            </p:cNvSpPr>
            <p:nvPr/>
          </p:nvSpPr>
          <p:spPr bwMode="auto">
            <a:xfrm>
              <a:off x="2361" y="2753"/>
              <a:ext cx="15" cy="16"/>
            </a:xfrm>
            <a:custGeom>
              <a:avLst/>
              <a:gdLst>
                <a:gd name="T0" fmla="*/ 0 w 15"/>
                <a:gd name="T1" fmla="*/ 9 h 16"/>
                <a:gd name="T2" fmla="*/ 8 w 15"/>
                <a:gd name="T3" fmla="*/ 0 h 16"/>
                <a:gd name="T4" fmla="*/ 15 w 15"/>
                <a:gd name="T5" fmla="*/ 7 h 16"/>
                <a:gd name="T6" fmla="*/ 7 w 15"/>
                <a:gd name="T7" fmla="*/ 16 h 16"/>
                <a:gd name="T8" fmla="*/ 0 w 15"/>
                <a:gd name="T9" fmla="*/ 9 h 16"/>
              </a:gdLst>
              <a:ahLst/>
              <a:cxnLst>
                <a:cxn ang="0">
                  <a:pos x="T0" y="T1"/>
                </a:cxn>
                <a:cxn ang="0">
                  <a:pos x="T2" y="T3"/>
                </a:cxn>
                <a:cxn ang="0">
                  <a:pos x="T4" y="T5"/>
                </a:cxn>
                <a:cxn ang="0">
                  <a:pos x="T6" y="T7"/>
                </a:cxn>
                <a:cxn ang="0">
                  <a:pos x="T8" y="T9"/>
                </a:cxn>
              </a:cxnLst>
              <a:rect l="0" t="0" r="r" b="b"/>
              <a:pathLst>
                <a:path w="15" h="16">
                  <a:moveTo>
                    <a:pt x="0" y="9"/>
                  </a:moveTo>
                  <a:lnTo>
                    <a:pt x="8" y="0"/>
                  </a:lnTo>
                  <a:lnTo>
                    <a:pt x="15" y="7"/>
                  </a:lnTo>
                  <a:lnTo>
                    <a:pt x="7" y="16"/>
                  </a:lnTo>
                  <a:lnTo>
                    <a:pt x="0"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9" name="Freeform 41">
              <a:extLst>
                <a:ext uri="{FF2B5EF4-FFF2-40B4-BE49-F238E27FC236}">
                  <a16:creationId xmlns:a16="http://schemas.microsoft.com/office/drawing/2014/main" id="{FA80D3B8-7306-0921-7316-BF15B621BC70}"/>
                </a:ext>
              </a:extLst>
            </p:cNvPr>
            <p:cNvSpPr>
              <a:spLocks/>
            </p:cNvSpPr>
            <p:nvPr/>
          </p:nvSpPr>
          <p:spPr bwMode="auto">
            <a:xfrm>
              <a:off x="2288" y="2684"/>
              <a:ext cx="15" cy="15"/>
            </a:xfrm>
            <a:custGeom>
              <a:avLst/>
              <a:gdLst>
                <a:gd name="T0" fmla="*/ 0 w 15"/>
                <a:gd name="T1" fmla="*/ 8 h 15"/>
                <a:gd name="T2" fmla="*/ 8 w 15"/>
                <a:gd name="T3" fmla="*/ 0 h 15"/>
                <a:gd name="T4" fmla="*/ 15 w 15"/>
                <a:gd name="T5" fmla="*/ 6 h 15"/>
                <a:gd name="T6" fmla="*/ 6 w 15"/>
                <a:gd name="T7" fmla="*/ 15 h 15"/>
                <a:gd name="T8" fmla="*/ 0 w 15"/>
                <a:gd name="T9" fmla="*/ 8 h 15"/>
              </a:gdLst>
              <a:ahLst/>
              <a:cxnLst>
                <a:cxn ang="0">
                  <a:pos x="T0" y="T1"/>
                </a:cxn>
                <a:cxn ang="0">
                  <a:pos x="T2" y="T3"/>
                </a:cxn>
                <a:cxn ang="0">
                  <a:pos x="T4" y="T5"/>
                </a:cxn>
                <a:cxn ang="0">
                  <a:pos x="T6" y="T7"/>
                </a:cxn>
                <a:cxn ang="0">
                  <a:pos x="T8" y="T9"/>
                </a:cxn>
              </a:cxnLst>
              <a:rect l="0" t="0" r="r" b="b"/>
              <a:pathLst>
                <a:path w="15" h="15">
                  <a:moveTo>
                    <a:pt x="0" y="8"/>
                  </a:moveTo>
                  <a:lnTo>
                    <a:pt x="8" y="0"/>
                  </a:lnTo>
                  <a:lnTo>
                    <a:pt x="15" y="6"/>
                  </a:lnTo>
                  <a:lnTo>
                    <a:pt x="6" y="15"/>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40" name="Group 44">
            <a:extLst>
              <a:ext uri="{FF2B5EF4-FFF2-40B4-BE49-F238E27FC236}">
                <a16:creationId xmlns:a16="http://schemas.microsoft.com/office/drawing/2014/main" id="{6E5C0FF8-798E-6F07-519C-0189A502F2A4}"/>
              </a:ext>
            </a:extLst>
          </p:cNvPr>
          <p:cNvGrpSpPr>
            <a:grpSpLocks noChangeAspect="1"/>
          </p:cNvGrpSpPr>
          <p:nvPr/>
        </p:nvGrpSpPr>
        <p:grpSpPr bwMode="auto">
          <a:xfrm>
            <a:off x="5227386" y="2001539"/>
            <a:ext cx="450000" cy="374220"/>
            <a:chOff x="3634" y="2567"/>
            <a:chExt cx="481" cy="400"/>
          </a:xfrm>
        </p:grpSpPr>
        <p:sp>
          <p:nvSpPr>
            <p:cNvPr id="41" name="AutoShape 43">
              <a:extLst>
                <a:ext uri="{FF2B5EF4-FFF2-40B4-BE49-F238E27FC236}">
                  <a16:creationId xmlns:a16="http://schemas.microsoft.com/office/drawing/2014/main" id="{695D7921-837A-57B5-62F4-3DD00C01BA33}"/>
                </a:ext>
              </a:extLst>
            </p:cNvPr>
            <p:cNvSpPr>
              <a:spLocks noChangeAspect="1" noChangeArrowheads="1" noTextEdit="1"/>
            </p:cNvSpPr>
            <p:nvPr/>
          </p:nvSpPr>
          <p:spPr bwMode="auto">
            <a:xfrm>
              <a:off x="3634" y="2567"/>
              <a:ext cx="481"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2" name="Freeform 45">
              <a:extLst>
                <a:ext uri="{FF2B5EF4-FFF2-40B4-BE49-F238E27FC236}">
                  <a16:creationId xmlns:a16="http://schemas.microsoft.com/office/drawing/2014/main" id="{88B4E487-55C6-2F7D-8068-46DD9CEB2B94}"/>
                </a:ext>
              </a:extLst>
            </p:cNvPr>
            <p:cNvSpPr>
              <a:spLocks/>
            </p:cNvSpPr>
            <p:nvPr/>
          </p:nvSpPr>
          <p:spPr bwMode="auto">
            <a:xfrm>
              <a:off x="4115"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3" name="Freeform 46">
              <a:extLst>
                <a:ext uri="{FF2B5EF4-FFF2-40B4-BE49-F238E27FC236}">
                  <a16:creationId xmlns:a16="http://schemas.microsoft.com/office/drawing/2014/main" id="{5838B743-93B3-B070-93D9-4B56FA3F7E38}"/>
                </a:ext>
              </a:extLst>
            </p:cNvPr>
            <p:cNvSpPr>
              <a:spLocks/>
            </p:cNvSpPr>
            <p:nvPr/>
          </p:nvSpPr>
          <p:spPr bwMode="auto">
            <a:xfrm>
              <a:off x="4023" y="2823"/>
              <a:ext cx="92" cy="144"/>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4" name="Freeform 47">
              <a:extLst>
                <a:ext uri="{FF2B5EF4-FFF2-40B4-BE49-F238E27FC236}">
                  <a16:creationId xmlns:a16="http://schemas.microsoft.com/office/drawing/2014/main" id="{9D06E9D9-6D69-3ECA-B789-4C6DDA469203}"/>
                </a:ext>
              </a:extLst>
            </p:cNvPr>
            <p:cNvSpPr>
              <a:spLocks/>
            </p:cNvSpPr>
            <p:nvPr/>
          </p:nvSpPr>
          <p:spPr bwMode="auto">
            <a:xfrm>
              <a:off x="4023" y="2649"/>
              <a:ext cx="92" cy="144"/>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5" name="Freeform 48">
              <a:extLst>
                <a:ext uri="{FF2B5EF4-FFF2-40B4-BE49-F238E27FC236}">
                  <a16:creationId xmlns:a16="http://schemas.microsoft.com/office/drawing/2014/main" id="{8D81B425-4966-EC95-B9A9-EFF99FAD5B00}"/>
                </a:ext>
              </a:extLst>
            </p:cNvPr>
            <p:cNvSpPr>
              <a:spLocks/>
            </p:cNvSpPr>
            <p:nvPr/>
          </p:nvSpPr>
          <p:spPr bwMode="auto">
            <a:xfrm>
              <a:off x="3890" y="2567"/>
              <a:ext cx="144" cy="92"/>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6" name="Freeform 49">
              <a:extLst>
                <a:ext uri="{FF2B5EF4-FFF2-40B4-BE49-F238E27FC236}">
                  <a16:creationId xmlns:a16="http://schemas.microsoft.com/office/drawing/2014/main" id="{B3CA787E-690B-32A6-A3F2-353891CCB631}"/>
                </a:ext>
              </a:extLst>
            </p:cNvPr>
            <p:cNvSpPr>
              <a:spLocks/>
            </p:cNvSpPr>
            <p:nvPr/>
          </p:nvSpPr>
          <p:spPr bwMode="auto">
            <a:xfrm>
              <a:off x="3715" y="2567"/>
              <a:ext cx="145" cy="92"/>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7" name="Freeform 50">
              <a:extLst>
                <a:ext uri="{FF2B5EF4-FFF2-40B4-BE49-F238E27FC236}">
                  <a16:creationId xmlns:a16="http://schemas.microsoft.com/office/drawing/2014/main" id="{2C2FEC2D-4148-2159-6E34-7171BE55B14F}"/>
                </a:ext>
              </a:extLst>
            </p:cNvPr>
            <p:cNvSpPr>
              <a:spLocks/>
            </p:cNvSpPr>
            <p:nvPr/>
          </p:nvSpPr>
          <p:spPr bwMode="auto">
            <a:xfrm>
              <a:off x="3634" y="2649"/>
              <a:ext cx="92" cy="144"/>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8" name="Oval 51">
              <a:extLst>
                <a:ext uri="{FF2B5EF4-FFF2-40B4-BE49-F238E27FC236}">
                  <a16:creationId xmlns:a16="http://schemas.microsoft.com/office/drawing/2014/main" id="{4BAA793D-A8E1-723C-AEA0-ECC5497D57C0}"/>
                </a:ext>
              </a:extLst>
            </p:cNvPr>
            <p:cNvSpPr>
              <a:spLocks noChangeArrowheads="1"/>
            </p:cNvSpPr>
            <p:nvPr/>
          </p:nvSpPr>
          <p:spPr bwMode="auto">
            <a:xfrm>
              <a:off x="3830" y="2763"/>
              <a:ext cx="90" cy="9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dirty="0"/>
            </a:p>
          </p:txBody>
        </p:sp>
        <p:sp>
          <p:nvSpPr>
            <p:cNvPr id="49" name="Freeform 52">
              <a:extLst>
                <a:ext uri="{FF2B5EF4-FFF2-40B4-BE49-F238E27FC236}">
                  <a16:creationId xmlns:a16="http://schemas.microsoft.com/office/drawing/2014/main" id="{0566A75B-04D4-E0D0-F7F9-F4013D41FF45}"/>
                </a:ext>
              </a:extLst>
            </p:cNvPr>
            <p:cNvSpPr>
              <a:spLocks/>
            </p:cNvSpPr>
            <p:nvPr/>
          </p:nvSpPr>
          <p:spPr bwMode="auto">
            <a:xfrm>
              <a:off x="3851" y="2694"/>
              <a:ext cx="137" cy="136"/>
            </a:xfrm>
            <a:custGeom>
              <a:avLst/>
              <a:gdLst>
                <a:gd name="T0" fmla="*/ 32 w 137"/>
                <a:gd name="T1" fmla="*/ 136 h 136"/>
                <a:gd name="T2" fmla="*/ 0 w 137"/>
                <a:gd name="T3" fmla="*/ 104 h 136"/>
                <a:gd name="T4" fmla="*/ 105 w 137"/>
                <a:gd name="T5" fmla="*/ 0 h 136"/>
                <a:gd name="T6" fmla="*/ 137 w 137"/>
                <a:gd name="T7" fmla="*/ 32 h 136"/>
                <a:gd name="T8" fmla="*/ 32 w 137"/>
                <a:gd name="T9" fmla="*/ 136 h 136"/>
              </a:gdLst>
              <a:ahLst/>
              <a:cxnLst>
                <a:cxn ang="0">
                  <a:pos x="T0" y="T1"/>
                </a:cxn>
                <a:cxn ang="0">
                  <a:pos x="T2" y="T3"/>
                </a:cxn>
                <a:cxn ang="0">
                  <a:pos x="T4" y="T5"/>
                </a:cxn>
                <a:cxn ang="0">
                  <a:pos x="T6" y="T7"/>
                </a:cxn>
                <a:cxn ang="0">
                  <a:pos x="T8" y="T9"/>
                </a:cxn>
              </a:cxnLst>
              <a:rect l="0" t="0" r="r" b="b"/>
              <a:pathLst>
                <a:path w="137" h="136">
                  <a:moveTo>
                    <a:pt x="32" y="136"/>
                  </a:moveTo>
                  <a:lnTo>
                    <a:pt x="0" y="104"/>
                  </a:lnTo>
                  <a:lnTo>
                    <a:pt x="105" y="0"/>
                  </a:lnTo>
                  <a:lnTo>
                    <a:pt x="137" y="32"/>
                  </a:lnTo>
                  <a:lnTo>
                    <a:pt x="32" y="1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74" name="Group 62">
            <a:extLst>
              <a:ext uri="{FF2B5EF4-FFF2-40B4-BE49-F238E27FC236}">
                <a16:creationId xmlns:a16="http://schemas.microsoft.com/office/drawing/2014/main" id="{55AF682A-B2B4-1A4B-973C-8A0033AB6D0C}"/>
              </a:ext>
            </a:extLst>
          </p:cNvPr>
          <p:cNvGrpSpPr>
            <a:grpSpLocks noChangeAspect="1"/>
          </p:cNvGrpSpPr>
          <p:nvPr/>
        </p:nvGrpSpPr>
        <p:grpSpPr bwMode="auto">
          <a:xfrm>
            <a:off x="9677252" y="2028650"/>
            <a:ext cx="267016" cy="450000"/>
            <a:chOff x="6436" y="2524"/>
            <a:chExt cx="340" cy="573"/>
          </a:xfrm>
        </p:grpSpPr>
        <p:sp>
          <p:nvSpPr>
            <p:cNvPr id="75" name="AutoShape 61">
              <a:extLst>
                <a:ext uri="{FF2B5EF4-FFF2-40B4-BE49-F238E27FC236}">
                  <a16:creationId xmlns:a16="http://schemas.microsoft.com/office/drawing/2014/main" id="{C991941B-9A0B-23E4-AF84-6E922FD7CB6F}"/>
                </a:ext>
              </a:extLst>
            </p:cNvPr>
            <p:cNvSpPr>
              <a:spLocks noChangeAspect="1" noChangeArrowheads="1" noTextEdit="1"/>
            </p:cNvSpPr>
            <p:nvPr/>
          </p:nvSpPr>
          <p:spPr bwMode="auto">
            <a:xfrm>
              <a:off x="6436" y="2524"/>
              <a:ext cx="340"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76" name="Rectangle 63">
              <a:extLst>
                <a:ext uri="{FF2B5EF4-FFF2-40B4-BE49-F238E27FC236}">
                  <a16:creationId xmlns:a16="http://schemas.microsoft.com/office/drawing/2014/main" id="{2E9B3987-F641-D03C-A9FF-2819145F3D6C}"/>
                </a:ext>
              </a:extLst>
            </p:cNvPr>
            <p:cNvSpPr>
              <a:spLocks noChangeArrowheads="1"/>
            </p:cNvSpPr>
            <p:nvPr/>
          </p:nvSpPr>
          <p:spPr bwMode="auto">
            <a:xfrm>
              <a:off x="6436" y="2694"/>
              <a:ext cx="340" cy="24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150"/>
            </a:p>
          </p:txBody>
        </p:sp>
        <p:sp>
          <p:nvSpPr>
            <p:cNvPr id="77" name="Freeform 64">
              <a:extLst>
                <a:ext uri="{FF2B5EF4-FFF2-40B4-BE49-F238E27FC236}">
                  <a16:creationId xmlns:a16="http://schemas.microsoft.com/office/drawing/2014/main" id="{C046F374-9474-BC27-145C-8E1C54F07AF8}"/>
                </a:ext>
              </a:extLst>
            </p:cNvPr>
            <p:cNvSpPr>
              <a:spLocks noEditPoints="1"/>
            </p:cNvSpPr>
            <p:nvPr/>
          </p:nvSpPr>
          <p:spPr bwMode="auto">
            <a:xfrm>
              <a:off x="6476" y="2524"/>
              <a:ext cx="261" cy="379"/>
            </a:xfrm>
            <a:custGeom>
              <a:avLst/>
              <a:gdLst>
                <a:gd name="T0" fmla="*/ 426 w 853"/>
                <a:gd name="T1" fmla="*/ 128 h 1873"/>
                <a:gd name="T2" fmla="*/ 449 w 853"/>
                <a:gd name="T3" fmla="*/ 129 h 1873"/>
                <a:gd name="T4" fmla="*/ 644 w 853"/>
                <a:gd name="T5" fmla="*/ 226 h 1873"/>
                <a:gd name="T6" fmla="*/ 725 w 853"/>
                <a:gd name="T7" fmla="*/ 435 h 1873"/>
                <a:gd name="T8" fmla="*/ 725 w 853"/>
                <a:gd name="T9" fmla="*/ 1446 h 1873"/>
                <a:gd name="T10" fmla="*/ 637 w 853"/>
                <a:gd name="T11" fmla="*/ 1657 h 1873"/>
                <a:gd name="T12" fmla="*/ 426 w 853"/>
                <a:gd name="T13" fmla="*/ 1745 h 1873"/>
                <a:gd name="T14" fmla="*/ 404 w 853"/>
                <a:gd name="T15" fmla="*/ 1744 h 1873"/>
                <a:gd name="T16" fmla="*/ 208 w 853"/>
                <a:gd name="T17" fmla="*/ 1647 h 1873"/>
                <a:gd name="T18" fmla="*/ 128 w 853"/>
                <a:gd name="T19" fmla="*/ 1438 h 1873"/>
                <a:gd name="T20" fmla="*/ 128 w 853"/>
                <a:gd name="T21" fmla="*/ 426 h 1873"/>
                <a:gd name="T22" fmla="*/ 215 w 853"/>
                <a:gd name="T23" fmla="*/ 215 h 1873"/>
                <a:gd name="T24" fmla="*/ 426 w 853"/>
                <a:gd name="T25" fmla="*/ 128 h 1873"/>
                <a:gd name="T26" fmla="*/ 426 w 853"/>
                <a:gd name="T27" fmla="*/ 0 h 1873"/>
                <a:gd name="T28" fmla="*/ 0 w 853"/>
                <a:gd name="T29" fmla="*/ 426 h 1873"/>
                <a:gd name="T30" fmla="*/ 0 w 853"/>
                <a:gd name="T31" fmla="*/ 1438 h 1873"/>
                <a:gd name="T32" fmla="*/ 395 w 853"/>
                <a:gd name="T33" fmla="*/ 1872 h 1873"/>
                <a:gd name="T34" fmla="*/ 426 w 853"/>
                <a:gd name="T35" fmla="*/ 1873 h 1873"/>
                <a:gd name="T36" fmla="*/ 853 w 853"/>
                <a:gd name="T37" fmla="*/ 1446 h 1873"/>
                <a:gd name="T38" fmla="*/ 853 w 853"/>
                <a:gd name="T39" fmla="*/ 435 h 1873"/>
                <a:gd name="T40" fmla="*/ 458 w 853"/>
                <a:gd name="T41" fmla="*/ 1 h 1873"/>
                <a:gd name="T42" fmla="*/ 426 w 853"/>
                <a:gd name="T43" fmla="*/ 0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3" h="1873">
                  <a:moveTo>
                    <a:pt x="426" y="128"/>
                  </a:moveTo>
                  <a:cubicBezTo>
                    <a:pt x="434" y="128"/>
                    <a:pt x="441" y="128"/>
                    <a:pt x="449" y="129"/>
                  </a:cubicBezTo>
                  <a:cubicBezTo>
                    <a:pt x="523" y="134"/>
                    <a:pt x="593" y="169"/>
                    <a:pt x="644" y="226"/>
                  </a:cubicBezTo>
                  <a:cubicBezTo>
                    <a:pt x="696" y="283"/>
                    <a:pt x="725" y="357"/>
                    <a:pt x="725" y="435"/>
                  </a:cubicBezTo>
                  <a:cubicBezTo>
                    <a:pt x="725" y="1446"/>
                    <a:pt x="725" y="1446"/>
                    <a:pt x="725" y="1446"/>
                  </a:cubicBezTo>
                  <a:cubicBezTo>
                    <a:pt x="725" y="1526"/>
                    <a:pt x="694" y="1601"/>
                    <a:pt x="637" y="1657"/>
                  </a:cubicBezTo>
                  <a:cubicBezTo>
                    <a:pt x="581" y="1714"/>
                    <a:pt x="506" y="1745"/>
                    <a:pt x="426" y="1745"/>
                  </a:cubicBezTo>
                  <a:cubicBezTo>
                    <a:pt x="419" y="1745"/>
                    <a:pt x="411" y="1744"/>
                    <a:pt x="404" y="1744"/>
                  </a:cubicBezTo>
                  <a:cubicBezTo>
                    <a:pt x="329" y="1739"/>
                    <a:pt x="260" y="1704"/>
                    <a:pt x="208" y="1647"/>
                  </a:cubicBezTo>
                  <a:cubicBezTo>
                    <a:pt x="156" y="1590"/>
                    <a:pt x="128" y="1515"/>
                    <a:pt x="128" y="1438"/>
                  </a:cubicBezTo>
                  <a:cubicBezTo>
                    <a:pt x="128" y="426"/>
                    <a:pt x="128" y="426"/>
                    <a:pt x="128" y="426"/>
                  </a:cubicBezTo>
                  <a:cubicBezTo>
                    <a:pt x="128" y="347"/>
                    <a:pt x="159" y="272"/>
                    <a:pt x="215" y="215"/>
                  </a:cubicBezTo>
                  <a:cubicBezTo>
                    <a:pt x="272" y="159"/>
                    <a:pt x="347" y="128"/>
                    <a:pt x="426" y="128"/>
                  </a:cubicBezTo>
                  <a:moveTo>
                    <a:pt x="426" y="0"/>
                  </a:moveTo>
                  <a:cubicBezTo>
                    <a:pt x="191" y="0"/>
                    <a:pt x="0" y="191"/>
                    <a:pt x="0" y="426"/>
                  </a:cubicBezTo>
                  <a:cubicBezTo>
                    <a:pt x="0" y="1438"/>
                    <a:pt x="0" y="1438"/>
                    <a:pt x="0" y="1438"/>
                  </a:cubicBezTo>
                  <a:cubicBezTo>
                    <a:pt x="0" y="1663"/>
                    <a:pt x="170" y="1855"/>
                    <a:pt x="395" y="1872"/>
                  </a:cubicBezTo>
                  <a:cubicBezTo>
                    <a:pt x="405" y="1872"/>
                    <a:pt x="416" y="1873"/>
                    <a:pt x="426" y="1873"/>
                  </a:cubicBezTo>
                  <a:cubicBezTo>
                    <a:pt x="662" y="1873"/>
                    <a:pt x="853" y="1682"/>
                    <a:pt x="853" y="1446"/>
                  </a:cubicBezTo>
                  <a:cubicBezTo>
                    <a:pt x="853" y="435"/>
                    <a:pt x="853" y="435"/>
                    <a:pt x="853" y="435"/>
                  </a:cubicBezTo>
                  <a:cubicBezTo>
                    <a:pt x="853" y="210"/>
                    <a:pt x="682" y="17"/>
                    <a:pt x="458" y="1"/>
                  </a:cubicBezTo>
                  <a:cubicBezTo>
                    <a:pt x="447" y="0"/>
                    <a:pt x="437" y="0"/>
                    <a:pt x="426"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150"/>
            </a:p>
          </p:txBody>
        </p:sp>
        <p:sp>
          <p:nvSpPr>
            <p:cNvPr id="78" name="Freeform 65">
              <a:extLst>
                <a:ext uri="{FF2B5EF4-FFF2-40B4-BE49-F238E27FC236}">
                  <a16:creationId xmlns:a16="http://schemas.microsoft.com/office/drawing/2014/main" id="{E6B662C7-914B-D9F4-041D-8C13E03D2686}"/>
                </a:ext>
              </a:extLst>
            </p:cNvPr>
            <p:cNvSpPr>
              <a:spLocks/>
            </p:cNvSpPr>
            <p:nvPr/>
          </p:nvSpPr>
          <p:spPr bwMode="auto">
            <a:xfrm>
              <a:off x="6567" y="2759"/>
              <a:ext cx="78" cy="7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79" name="Freeform 66">
              <a:extLst>
                <a:ext uri="{FF2B5EF4-FFF2-40B4-BE49-F238E27FC236}">
                  <a16:creationId xmlns:a16="http://schemas.microsoft.com/office/drawing/2014/main" id="{B77E2A0C-712F-DBD0-6753-B0DB2BDE5648}"/>
                </a:ext>
              </a:extLst>
            </p:cNvPr>
            <p:cNvSpPr>
              <a:spLocks/>
            </p:cNvSpPr>
            <p:nvPr/>
          </p:nvSpPr>
          <p:spPr bwMode="auto">
            <a:xfrm>
              <a:off x="6586" y="2798"/>
              <a:ext cx="40" cy="92"/>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80" name="Group 79">
            <a:extLst>
              <a:ext uri="{FF2B5EF4-FFF2-40B4-BE49-F238E27FC236}">
                <a16:creationId xmlns:a16="http://schemas.microsoft.com/office/drawing/2014/main" id="{821551D5-3AEA-48DD-6C48-CC586B093E6D}"/>
              </a:ext>
            </a:extLst>
          </p:cNvPr>
          <p:cNvGrpSpPr/>
          <p:nvPr/>
        </p:nvGrpSpPr>
        <p:grpSpPr>
          <a:xfrm>
            <a:off x="7406572" y="1982980"/>
            <a:ext cx="450000" cy="450000"/>
            <a:chOff x="8038192" y="2535506"/>
            <a:chExt cx="872835" cy="914400"/>
          </a:xfrm>
        </p:grpSpPr>
        <p:sp>
          <p:nvSpPr>
            <p:cNvPr id="81" name="Graphic 4" descr="Badge Tick with solid fill">
              <a:extLst>
                <a:ext uri="{FF2B5EF4-FFF2-40B4-BE49-F238E27FC236}">
                  <a16:creationId xmlns:a16="http://schemas.microsoft.com/office/drawing/2014/main" id="{31DB05DC-C375-AB71-3A95-C3A8CC26A437}"/>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2" name="Graphic 4" descr="Badge Tick with solid fill">
              <a:extLst>
                <a:ext uri="{FF2B5EF4-FFF2-40B4-BE49-F238E27FC236}">
                  <a16:creationId xmlns:a16="http://schemas.microsoft.com/office/drawing/2014/main" id="{9F7DE6E8-902D-E3A4-5E8D-D681A37AE452}"/>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1077486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41BD3B0-D1AD-4D6D-B558-0439FF1E1913}"/>
              </a:ext>
            </a:extLst>
          </p:cNvPr>
          <p:cNvSpPr>
            <a:spLocks noGrp="1"/>
          </p:cNvSpPr>
          <p:nvPr>
            <p:ph type="title"/>
          </p:nvPr>
        </p:nvSpPr>
        <p:spPr/>
        <p:txBody>
          <a:bodyPr/>
          <a:lstStyle/>
          <a:p>
            <a:r>
              <a:rPr lang="en-US" dirty="0"/>
              <a:t>Best practices to drive workload quality</a:t>
            </a:r>
          </a:p>
        </p:txBody>
      </p:sp>
      <p:grpSp>
        <p:nvGrpSpPr>
          <p:cNvPr id="101" name="Group 100">
            <a:extLst>
              <a:ext uri="{FF2B5EF4-FFF2-40B4-BE49-F238E27FC236}">
                <a16:creationId xmlns:a16="http://schemas.microsoft.com/office/drawing/2014/main" id="{616D1536-CA38-41EC-B0CB-82AA96CB635D}"/>
              </a:ext>
            </a:extLst>
          </p:cNvPr>
          <p:cNvGrpSpPr/>
          <p:nvPr/>
        </p:nvGrpSpPr>
        <p:grpSpPr>
          <a:xfrm>
            <a:off x="576263" y="2218340"/>
            <a:ext cx="11044237" cy="4040224"/>
            <a:chOff x="576263" y="2119276"/>
            <a:chExt cx="11044237" cy="4040224"/>
          </a:xfrm>
        </p:grpSpPr>
        <p:sp>
          <p:nvSpPr>
            <p:cNvPr id="102" name="Rectangle 101">
              <a:extLst>
                <a:ext uri="{FF2B5EF4-FFF2-40B4-BE49-F238E27FC236}">
                  <a16:creationId xmlns:a16="http://schemas.microsoft.com/office/drawing/2014/main" id="{B9416673-6444-4571-A83E-C733218F2CF2}"/>
                </a:ext>
              </a:extLst>
            </p:cNvPr>
            <p:cNvSpPr>
              <a:spLocks/>
            </p:cNvSpPr>
            <p:nvPr/>
          </p:nvSpPr>
          <p:spPr bwMode="auto">
            <a:xfrm>
              <a:off x="576263" y="2119276"/>
              <a:ext cx="10996940" cy="3990701"/>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3" name="Rectangle 102">
              <a:extLst>
                <a:ext uri="{FF2B5EF4-FFF2-40B4-BE49-F238E27FC236}">
                  <a16:creationId xmlns:a16="http://schemas.microsoft.com/office/drawing/2014/main" id="{CA9D055F-46BD-4C8D-BCE1-1CA96841F69A}"/>
                </a:ext>
              </a:extLst>
            </p:cNvPr>
            <p:cNvSpPr>
              <a:spLocks/>
            </p:cNvSpPr>
            <p:nvPr/>
          </p:nvSpPr>
          <p:spPr bwMode="auto">
            <a:xfrm>
              <a:off x="623560" y="2168799"/>
              <a:ext cx="10996940" cy="39907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00"/>
                </a:spcBef>
                <a:spcAft>
                  <a:spcPts val="2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8BF32FEF-C3BA-42C4-9B18-2DF3EE706C08}"/>
              </a:ext>
            </a:extLst>
          </p:cNvPr>
          <p:cNvGrpSpPr/>
          <p:nvPr/>
        </p:nvGrpSpPr>
        <p:grpSpPr>
          <a:xfrm>
            <a:off x="687897" y="1924661"/>
            <a:ext cx="2039105" cy="4147690"/>
            <a:chOff x="687897" y="1924661"/>
            <a:chExt cx="2039105" cy="4147690"/>
          </a:xfrm>
        </p:grpSpPr>
        <p:sp>
          <p:nvSpPr>
            <p:cNvPr id="123" name="Oval 122">
              <a:extLst>
                <a:ext uri="{FF2B5EF4-FFF2-40B4-BE49-F238E27FC236}">
                  <a16:creationId xmlns:a16="http://schemas.microsoft.com/office/drawing/2014/main" id="{A3FDD709-9037-4407-A86C-C2A2336CDF52}"/>
                </a:ext>
                <a:ext uri="{C183D7F6-B498-43B3-948B-1728B52AA6E4}">
                  <adec:decorative xmlns:adec="http://schemas.microsoft.com/office/drawing/2017/decorative" val="0"/>
                </a:ext>
              </a:extLst>
            </p:cNvPr>
            <p:cNvSpPr/>
            <p:nvPr/>
          </p:nvSpPr>
          <p:spPr bwMode="auto">
            <a:xfrm>
              <a:off x="800314" y="1924661"/>
              <a:ext cx="587403" cy="587403"/>
            </a:xfrm>
            <a:prstGeom prst="ellipse">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145" name="Straight Connector 144">
              <a:extLst>
                <a:ext uri="{FF2B5EF4-FFF2-40B4-BE49-F238E27FC236}">
                  <a16:creationId xmlns:a16="http://schemas.microsoft.com/office/drawing/2014/main" id="{A80CA690-1C5A-4E3F-8ECB-EEF82E695AF8}"/>
                </a:ext>
                <a:ext uri="{C183D7F6-B498-43B3-948B-1728B52AA6E4}">
                  <adec:decorative xmlns:adec="http://schemas.microsoft.com/office/drawing/2017/decorative" val="1"/>
                </a:ext>
              </a:extLst>
            </p:cNvPr>
            <p:cNvCxnSpPr>
              <a:cxnSpLocks/>
            </p:cNvCxnSpPr>
            <p:nvPr/>
          </p:nvCxnSpPr>
          <p:spPr>
            <a:xfrm>
              <a:off x="800314"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0C892158-A0E9-4FEE-B204-BE8003752718}"/>
                </a:ext>
              </a:extLst>
            </p:cNvPr>
            <p:cNvSpPr/>
            <p:nvPr/>
          </p:nvSpPr>
          <p:spPr>
            <a:xfrm>
              <a:off x="687897" y="2952583"/>
              <a:ext cx="2039105" cy="311976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Azure Hybrid Benefit</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Reserve Instances</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Shutdown</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Resize</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Move to PaaS</a:t>
              </a:r>
            </a:p>
          </p:txBody>
        </p:sp>
      </p:grpSp>
      <p:grpSp>
        <p:nvGrpSpPr>
          <p:cNvPr id="18" name="Group 17">
            <a:extLst>
              <a:ext uri="{FF2B5EF4-FFF2-40B4-BE49-F238E27FC236}">
                <a16:creationId xmlns:a16="http://schemas.microsoft.com/office/drawing/2014/main" id="{B485CD3C-17C8-43B7-9CAC-1B63FF845592}"/>
              </a:ext>
            </a:extLst>
          </p:cNvPr>
          <p:cNvGrpSpPr/>
          <p:nvPr/>
        </p:nvGrpSpPr>
        <p:grpSpPr>
          <a:xfrm>
            <a:off x="2815151" y="1924661"/>
            <a:ext cx="2091037" cy="4147690"/>
            <a:chOff x="2815151" y="1924661"/>
            <a:chExt cx="2091037" cy="4147690"/>
          </a:xfrm>
        </p:grpSpPr>
        <p:cxnSp>
          <p:nvCxnSpPr>
            <p:cNvPr id="190" name="Straight Connector 189">
              <a:extLst>
                <a:ext uri="{FF2B5EF4-FFF2-40B4-BE49-F238E27FC236}">
                  <a16:creationId xmlns:a16="http://schemas.microsoft.com/office/drawing/2014/main" id="{7AC7C5D1-6530-4CAA-A507-625C500B8E83}"/>
                </a:ext>
                <a:ext uri="{C183D7F6-B498-43B3-948B-1728B52AA6E4}">
                  <adec:decorative xmlns:adec="http://schemas.microsoft.com/office/drawing/2017/decorative" val="1"/>
                </a:ext>
              </a:extLst>
            </p:cNvPr>
            <p:cNvCxnSpPr>
              <a:cxnSpLocks/>
            </p:cNvCxnSpPr>
            <p:nvPr/>
          </p:nvCxnSpPr>
          <p:spPr>
            <a:xfrm>
              <a:off x="2815151"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AD7492CB-3D5A-423C-AB17-53593E215BFE}"/>
                </a:ext>
                <a:ext uri="{C183D7F6-B498-43B3-948B-1728B52AA6E4}">
                  <adec:decorative xmlns:adec="http://schemas.microsoft.com/office/drawing/2017/decorative" val="0"/>
                </a:ext>
              </a:extLst>
            </p:cNvPr>
            <p:cNvSpPr>
              <a:spLocks/>
            </p:cNvSpPr>
            <p:nvPr/>
          </p:nvSpPr>
          <p:spPr bwMode="auto">
            <a:xfrm>
              <a:off x="2979500"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217" name="Straight Connector 216">
              <a:extLst>
                <a:ext uri="{FF2B5EF4-FFF2-40B4-BE49-F238E27FC236}">
                  <a16:creationId xmlns:a16="http://schemas.microsoft.com/office/drawing/2014/main" id="{973ADC90-86E0-4CE0-B853-D8367CD3E982}"/>
                </a:ext>
                <a:ext uri="{C183D7F6-B498-43B3-948B-1728B52AA6E4}">
                  <adec:decorative xmlns:adec="http://schemas.microsoft.com/office/drawing/2017/decorative" val="1"/>
                </a:ext>
              </a:extLst>
            </p:cNvPr>
            <p:cNvCxnSpPr>
              <a:cxnSpLocks/>
            </p:cNvCxnSpPr>
            <p:nvPr/>
          </p:nvCxnSpPr>
          <p:spPr>
            <a:xfrm>
              <a:off x="2979500"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8B135F51-B0FE-493E-A068-3B8E6356065C}"/>
                </a:ext>
              </a:extLst>
            </p:cNvPr>
            <p:cNvSpPr/>
            <p:nvPr/>
          </p:nvSpPr>
          <p:spPr>
            <a:xfrm>
              <a:off x="2878652" y="2952583"/>
              <a:ext cx="2027536" cy="311976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DevOps</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Deployment</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Monitor</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Processes and cadence</a:t>
              </a:r>
            </a:p>
          </p:txBody>
        </p:sp>
      </p:grpSp>
      <p:grpSp>
        <p:nvGrpSpPr>
          <p:cNvPr id="17" name="Group 16">
            <a:extLst>
              <a:ext uri="{FF2B5EF4-FFF2-40B4-BE49-F238E27FC236}">
                <a16:creationId xmlns:a16="http://schemas.microsoft.com/office/drawing/2014/main" id="{6E7ACA17-CA1B-47C4-B3C7-30E524C72E52}"/>
              </a:ext>
            </a:extLst>
          </p:cNvPr>
          <p:cNvGrpSpPr/>
          <p:nvPr/>
        </p:nvGrpSpPr>
        <p:grpSpPr>
          <a:xfrm>
            <a:off x="4994337" y="1924661"/>
            <a:ext cx="2091036" cy="4147690"/>
            <a:chOff x="4994337" y="1924661"/>
            <a:chExt cx="2091036" cy="4147690"/>
          </a:xfrm>
        </p:grpSpPr>
        <p:cxnSp>
          <p:nvCxnSpPr>
            <p:cNvPr id="252" name="Straight Connector 251">
              <a:extLst>
                <a:ext uri="{FF2B5EF4-FFF2-40B4-BE49-F238E27FC236}">
                  <a16:creationId xmlns:a16="http://schemas.microsoft.com/office/drawing/2014/main" id="{D61ADC27-97E3-4110-90E5-FA454451492E}"/>
                </a:ext>
                <a:ext uri="{C183D7F6-B498-43B3-948B-1728B52AA6E4}">
                  <adec:decorative xmlns:adec="http://schemas.microsoft.com/office/drawing/2017/decorative" val="1"/>
                </a:ext>
              </a:extLst>
            </p:cNvPr>
            <p:cNvCxnSpPr>
              <a:cxnSpLocks/>
            </p:cNvCxnSpPr>
            <p:nvPr/>
          </p:nvCxnSpPr>
          <p:spPr>
            <a:xfrm>
              <a:off x="4994337"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9" name="Oval 258">
              <a:extLst>
                <a:ext uri="{FF2B5EF4-FFF2-40B4-BE49-F238E27FC236}">
                  <a16:creationId xmlns:a16="http://schemas.microsoft.com/office/drawing/2014/main" id="{CE366DF4-6BB4-4D9A-BADB-3CE465D64479}"/>
                </a:ext>
                <a:ext uri="{C183D7F6-B498-43B3-948B-1728B52AA6E4}">
                  <adec:decorative xmlns:adec="http://schemas.microsoft.com/office/drawing/2017/decorative" val="0"/>
                </a:ext>
              </a:extLst>
            </p:cNvPr>
            <p:cNvSpPr>
              <a:spLocks/>
            </p:cNvSpPr>
            <p:nvPr/>
          </p:nvSpPr>
          <p:spPr bwMode="auto">
            <a:xfrm>
              <a:off x="5158685"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273" name="Straight Connector 272">
              <a:extLst>
                <a:ext uri="{FF2B5EF4-FFF2-40B4-BE49-F238E27FC236}">
                  <a16:creationId xmlns:a16="http://schemas.microsoft.com/office/drawing/2014/main" id="{B9B0BF44-2FD4-423C-B93B-854D8AE686AE}"/>
                </a:ext>
                <a:ext uri="{C183D7F6-B498-43B3-948B-1728B52AA6E4}">
                  <adec:decorative xmlns:adec="http://schemas.microsoft.com/office/drawing/2017/decorative" val="1"/>
                </a:ext>
              </a:extLst>
            </p:cNvPr>
            <p:cNvCxnSpPr>
              <a:cxnSpLocks/>
            </p:cNvCxnSpPr>
            <p:nvPr/>
          </p:nvCxnSpPr>
          <p:spPr>
            <a:xfrm>
              <a:off x="5158685"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0" name="Rectangle 289">
              <a:extLst>
                <a:ext uri="{FF2B5EF4-FFF2-40B4-BE49-F238E27FC236}">
                  <a16:creationId xmlns:a16="http://schemas.microsoft.com/office/drawing/2014/main" id="{EDDA2575-6192-4C29-BE6B-2139A6B54F95}"/>
                </a:ext>
              </a:extLst>
            </p:cNvPr>
            <p:cNvSpPr/>
            <p:nvPr/>
          </p:nvSpPr>
          <p:spPr>
            <a:xfrm>
              <a:off x="5057838" y="2952583"/>
              <a:ext cx="2027535" cy="311976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Design for scaling</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Monitor performance</a:t>
              </a:r>
            </a:p>
          </p:txBody>
        </p:sp>
      </p:grpSp>
      <p:grpSp>
        <p:nvGrpSpPr>
          <p:cNvPr id="16" name="Group 15">
            <a:extLst>
              <a:ext uri="{FF2B5EF4-FFF2-40B4-BE49-F238E27FC236}">
                <a16:creationId xmlns:a16="http://schemas.microsoft.com/office/drawing/2014/main" id="{DBE2235A-3205-4E41-B858-59D4D21BF557}"/>
              </a:ext>
            </a:extLst>
          </p:cNvPr>
          <p:cNvGrpSpPr/>
          <p:nvPr/>
        </p:nvGrpSpPr>
        <p:grpSpPr>
          <a:xfrm>
            <a:off x="7173523" y="1924661"/>
            <a:ext cx="2091036" cy="4147690"/>
            <a:chOff x="7173523" y="1924661"/>
            <a:chExt cx="2091036" cy="4147690"/>
          </a:xfrm>
        </p:grpSpPr>
        <p:cxnSp>
          <p:nvCxnSpPr>
            <p:cNvPr id="306" name="Straight Connector 305">
              <a:extLst>
                <a:ext uri="{FF2B5EF4-FFF2-40B4-BE49-F238E27FC236}">
                  <a16:creationId xmlns:a16="http://schemas.microsoft.com/office/drawing/2014/main" id="{8AB394DC-2E26-4FA6-BA41-5DD5138DBB03}"/>
                </a:ext>
                <a:ext uri="{C183D7F6-B498-43B3-948B-1728B52AA6E4}">
                  <adec:decorative xmlns:adec="http://schemas.microsoft.com/office/drawing/2017/decorative" val="1"/>
                </a:ext>
              </a:extLst>
            </p:cNvPr>
            <p:cNvCxnSpPr>
              <a:cxnSpLocks/>
            </p:cNvCxnSpPr>
            <p:nvPr/>
          </p:nvCxnSpPr>
          <p:spPr>
            <a:xfrm>
              <a:off x="7173523"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0" name="Oval 309">
              <a:extLst>
                <a:ext uri="{FF2B5EF4-FFF2-40B4-BE49-F238E27FC236}">
                  <a16:creationId xmlns:a16="http://schemas.microsoft.com/office/drawing/2014/main" id="{D7717888-9CAF-480D-97A9-4E4E719ACB96}"/>
                </a:ext>
                <a:ext uri="{C183D7F6-B498-43B3-948B-1728B52AA6E4}">
                  <adec:decorative xmlns:adec="http://schemas.microsoft.com/office/drawing/2017/decorative" val="0"/>
                </a:ext>
              </a:extLst>
            </p:cNvPr>
            <p:cNvSpPr/>
            <p:nvPr/>
          </p:nvSpPr>
          <p:spPr bwMode="auto">
            <a:xfrm>
              <a:off x="7337871"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1225B018-9AD6-436C-9532-53A5D983F6AA}"/>
                </a:ext>
                <a:ext uri="{C183D7F6-B498-43B3-948B-1728B52AA6E4}">
                  <adec:decorative xmlns:adec="http://schemas.microsoft.com/office/drawing/2017/decorative" val="1"/>
                </a:ext>
              </a:extLst>
            </p:cNvPr>
            <p:cNvCxnSpPr>
              <a:cxnSpLocks/>
            </p:cNvCxnSpPr>
            <p:nvPr/>
          </p:nvCxnSpPr>
          <p:spPr>
            <a:xfrm>
              <a:off x="7337871"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5" name="Rectangle 324">
              <a:extLst>
                <a:ext uri="{FF2B5EF4-FFF2-40B4-BE49-F238E27FC236}">
                  <a16:creationId xmlns:a16="http://schemas.microsoft.com/office/drawing/2014/main" id="{4E46AA4C-4DD4-42E8-8B86-F8724F8CEF62}"/>
                </a:ext>
              </a:extLst>
            </p:cNvPr>
            <p:cNvSpPr/>
            <p:nvPr/>
          </p:nvSpPr>
          <p:spPr>
            <a:xfrm>
              <a:off x="7220821" y="2952583"/>
              <a:ext cx="2043738" cy="311976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Define requirements</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Test with simulations and forced failovers</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Deploy consistently</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Monitor health</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Respond to failure and disaster</a:t>
              </a:r>
            </a:p>
          </p:txBody>
        </p:sp>
      </p:grpSp>
      <p:grpSp>
        <p:nvGrpSpPr>
          <p:cNvPr id="15" name="Group 14">
            <a:extLst>
              <a:ext uri="{FF2B5EF4-FFF2-40B4-BE49-F238E27FC236}">
                <a16:creationId xmlns:a16="http://schemas.microsoft.com/office/drawing/2014/main" id="{CDDBA40B-8692-433E-AEDD-33DAD3AEF34E}"/>
              </a:ext>
            </a:extLst>
          </p:cNvPr>
          <p:cNvGrpSpPr/>
          <p:nvPr/>
        </p:nvGrpSpPr>
        <p:grpSpPr>
          <a:xfrm>
            <a:off x="9365408" y="1924661"/>
            <a:ext cx="2078339" cy="4147690"/>
            <a:chOff x="9365408" y="1924661"/>
            <a:chExt cx="2078339" cy="4147690"/>
          </a:xfrm>
        </p:grpSpPr>
        <p:cxnSp>
          <p:nvCxnSpPr>
            <p:cNvPr id="330" name="Straight Connector 329">
              <a:extLst>
                <a:ext uri="{FF2B5EF4-FFF2-40B4-BE49-F238E27FC236}">
                  <a16:creationId xmlns:a16="http://schemas.microsoft.com/office/drawing/2014/main" id="{219FB684-F28B-43DF-A0A9-4B65723F0D0E}"/>
                </a:ext>
                <a:ext uri="{C183D7F6-B498-43B3-948B-1728B52AA6E4}">
                  <adec:decorative xmlns:adec="http://schemas.microsoft.com/office/drawing/2017/decorative" val="1"/>
                </a:ext>
              </a:extLst>
            </p:cNvPr>
            <p:cNvCxnSpPr>
              <a:cxnSpLocks/>
            </p:cNvCxnSpPr>
            <p:nvPr/>
          </p:nvCxnSpPr>
          <p:spPr>
            <a:xfrm>
              <a:off x="9365408"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2" name="Oval 331">
              <a:extLst>
                <a:ext uri="{FF2B5EF4-FFF2-40B4-BE49-F238E27FC236}">
                  <a16:creationId xmlns:a16="http://schemas.microsoft.com/office/drawing/2014/main" id="{B5E8487F-E16B-4BF5-A6F2-7DB6B197C4CA}"/>
                </a:ext>
                <a:ext uri="{C183D7F6-B498-43B3-948B-1728B52AA6E4}">
                  <adec:decorative xmlns:adec="http://schemas.microsoft.com/office/drawing/2017/decorative" val="0"/>
                </a:ext>
              </a:extLst>
            </p:cNvPr>
            <p:cNvSpPr/>
            <p:nvPr/>
          </p:nvSpPr>
          <p:spPr bwMode="auto">
            <a:xfrm>
              <a:off x="9517059"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335" name="Straight Connector 334">
              <a:extLst>
                <a:ext uri="{FF2B5EF4-FFF2-40B4-BE49-F238E27FC236}">
                  <a16:creationId xmlns:a16="http://schemas.microsoft.com/office/drawing/2014/main" id="{C4E4C444-91E4-4B9C-BF97-BA34F7ADC161}"/>
                </a:ext>
                <a:ext uri="{C183D7F6-B498-43B3-948B-1728B52AA6E4}">
                  <adec:decorative xmlns:adec="http://schemas.microsoft.com/office/drawing/2017/decorative" val="1"/>
                </a:ext>
              </a:extLst>
            </p:cNvPr>
            <p:cNvCxnSpPr>
              <a:cxnSpLocks/>
            </p:cNvCxnSpPr>
            <p:nvPr/>
          </p:nvCxnSpPr>
          <p:spPr>
            <a:xfrm>
              <a:off x="9517059"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7" name="Rectangle 336">
              <a:extLst>
                <a:ext uri="{FF2B5EF4-FFF2-40B4-BE49-F238E27FC236}">
                  <a16:creationId xmlns:a16="http://schemas.microsoft.com/office/drawing/2014/main" id="{64284AE3-11B8-4CE8-81CA-5C7599CAAE7A}"/>
                </a:ext>
              </a:extLst>
            </p:cNvPr>
            <p:cNvSpPr/>
            <p:nvPr/>
          </p:nvSpPr>
          <p:spPr>
            <a:xfrm>
              <a:off x="9412706" y="2952583"/>
              <a:ext cx="2031041" cy="311976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Identity and access management</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Infra protection</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App security</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Data encryption and sovereignty</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Security operations</a:t>
              </a:r>
            </a:p>
          </p:txBody>
        </p:sp>
      </p:grpSp>
      <p:sp>
        <p:nvSpPr>
          <p:cNvPr id="338" name="Footer Placeholder 3">
            <a:extLst>
              <a:ext uri="{FF2B5EF4-FFF2-40B4-BE49-F238E27FC236}">
                <a16:creationId xmlns:a16="http://schemas.microsoft.com/office/drawing/2014/main" id="{5CFE39AE-81BE-4E2B-9788-347B347B2448}"/>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340" name="Slide Number Placeholder 4">
            <a:extLst>
              <a:ext uri="{FF2B5EF4-FFF2-40B4-BE49-F238E27FC236}">
                <a16:creationId xmlns:a16="http://schemas.microsoft.com/office/drawing/2014/main" id="{4EDFBC05-478A-4F11-B9E4-30AD801882D0}"/>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A4702A0D-E0D1-AE0F-BC29-C803F86589D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843915" y="1969602"/>
            <a:ext cx="480324" cy="48032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4">
            <a:extLst>
              <a:ext uri="{FF2B5EF4-FFF2-40B4-BE49-F238E27FC236}">
                <a16:creationId xmlns:a16="http://schemas.microsoft.com/office/drawing/2014/main" id="{AF276FAB-950B-DDF8-825C-424FDAEF181A}"/>
              </a:ext>
            </a:extLst>
          </p:cNvPr>
          <p:cNvGrpSpPr>
            <a:grpSpLocks noChangeAspect="1"/>
          </p:cNvGrpSpPr>
          <p:nvPr/>
        </p:nvGrpSpPr>
        <p:grpSpPr bwMode="auto">
          <a:xfrm>
            <a:off x="3057398" y="1976293"/>
            <a:ext cx="432972" cy="432000"/>
            <a:chOff x="2276" y="2545"/>
            <a:chExt cx="446" cy="445"/>
          </a:xfrm>
        </p:grpSpPr>
        <p:sp>
          <p:nvSpPr>
            <p:cNvPr id="6" name="AutoShape 13">
              <a:extLst>
                <a:ext uri="{FF2B5EF4-FFF2-40B4-BE49-F238E27FC236}">
                  <a16:creationId xmlns:a16="http://schemas.microsoft.com/office/drawing/2014/main" id="{4E3AE990-D8A0-B990-1259-40968CB10698}"/>
                </a:ext>
              </a:extLst>
            </p:cNvPr>
            <p:cNvSpPr>
              <a:spLocks noChangeAspect="1" noChangeArrowheads="1" noTextEdit="1"/>
            </p:cNvSpPr>
            <p:nvPr/>
          </p:nvSpPr>
          <p:spPr bwMode="auto">
            <a:xfrm>
              <a:off x="2276" y="2545"/>
              <a:ext cx="446"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7" name="Freeform 15">
              <a:extLst>
                <a:ext uri="{FF2B5EF4-FFF2-40B4-BE49-F238E27FC236}">
                  <a16:creationId xmlns:a16="http://schemas.microsoft.com/office/drawing/2014/main" id="{8870C513-0F9E-2C30-2642-DE76B1D89A80}"/>
                </a:ext>
              </a:extLst>
            </p:cNvPr>
            <p:cNvSpPr>
              <a:spLocks/>
            </p:cNvSpPr>
            <p:nvPr/>
          </p:nvSpPr>
          <p:spPr bwMode="auto">
            <a:xfrm>
              <a:off x="2596" y="2545"/>
              <a:ext cx="44" cy="39"/>
            </a:xfrm>
            <a:custGeom>
              <a:avLst/>
              <a:gdLst>
                <a:gd name="T0" fmla="*/ 34 w 44"/>
                <a:gd name="T1" fmla="*/ 39 h 39"/>
                <a:gd name="T2" fmla="*/ 0 w 44"/>
                <a:gd name="T3" fmla="*/ 25 h 39"/>
                <a:gd name="T4" fmla="*/ 10 w 44"/>
                <a:gd name="T5" fmla="*/ 0 h 39"/>
                <a:gd name="T6" fmla="*/ 44 w 44"/>
                <a:gd name="T7" fmla="*/ 14 h 39"/>
                <a:gd name="T8" fmla="*/ 34 w 44"/>
                <a:gd name="T9" fmla="*/ 39 h 39"/>
              </a:gdLst>
              <a:ahLst/>
              <a:cxnLst>
                <a:cxn ang="0">
                  <a:pos x="T0" y="T1"/>
                </a:cxn>
                <a:cxn ang="0">
                  <a:pos x="T2" y="T3"/>
                </a:cxn>
                <a:cxn ang="0">
                  <a:pos x="T4" y="T5"/>
                </a:cxn>
                <a:cxn ang="0">
                  <a:pos x="T6" y="T7"/>
                </a:cxn>
                <a:cxn ang="0">
                  <a:pos x="T8" y="T9"/>
                </a:cxn>
              </a:cxnLst>
              <a:rect l="0" t="0" r="r" b="b"/>
              <a:pathLst>
                <a:path w="44" h="39">
                  <a:moveTo>
                    <a:pt x="34" y="39"/>
                  </a:moveTo>
                  <a:lnTo>
                    <a:pt x="0" y="25"/>
                  </a:lnTo>
                  <a:lnTo>
                    <a:pt x="10" y="0"/>
                  </a:lnTo>
                  <a:lnTo>
                    <a:pt x="44" y="14"/>
                  </a:lnTo>
                  <a:lnTo>
                    <a:pt x="34"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8" name="Freeform 16">
              <a:extLst>
                <a:ext uri="{FF2B5EF4-FFF2-40B4-BE49-F238E27FC236}">
                  <a16:creationId xmlns:a16="http://schemas.microsoft.com/office/drawing/2014/main" id="{A81FDB31-8A7F-5F25-ED4F-E05188BE061A}"/>
                </a:ext>
              </a:extLst>
            </p:cNvPr>
            <p:cNvSpPr>
              <a:spLocks/>
            </p:cNvSpPr>
            <p:nvPr/>
          </p:nvSpPr>
          <p:spPr bwMode="auto">
            <a:xfrm>
              <a:off x="2480" y="2546"/>
              <a:ext cx="44" cy="40"/>
            </a:xfrm>
            <a:custGeom>
              <a:avLst/>
              <a:gdLst>
                <a:gd name="T0" fmla="*/ 0 w 44"/>
                <a:gd name="T1" fmla="*/ 15 h 40"/>
                <a:gd name="T2" fmla="*/ 34 w 44"/>
                <a:gd name="T3" fmla="*/ 0 h 40"/>
                <a:gd name="T4" fmla="*/ 44 w 44"/>
                <a:gd name="T5" fmla="*/ 25 h 40"/>
                <a:gd name="T6" fmla="*/ 11 w 44"/>
                <a:gd name="T7" fmla="*/ 40 h 40"/>
                <a:gd name="T8" fmla="*/ 0 w 44"/>
                <a:gd name="T9" fmla="*/ 15 h 40"/>
              </a:gdLst>
              <a:ahLst/>
              <a:cxnLst>
                <a:cxn ang="0">
                  <a:pos x="T0" y="T1"/>
                </a:cxn>
                <a:cxn ang="0">
                  <a:pos x="T2" y="T3"/>
                </a:cxn>
                <a:cxn ang="0">
                  <a:pos x="T4" y="T5"/>
                </a:cxn>
                <a:cxn ang="0">
                  <a:pos x="T6" y="T7"/>
                </a:cxn>
                <a:cxn ang="0">
                  <a:pos x="T8" y="T9"/>
                </a:cxn>
              </a:cxnLst>
              <a:rect l="0" t="0" r="r" b="b"/>
              <a:pathLst>
                <a:path w="44" h="40">
                  <a:moveTo>
                    <a:pt x="0" y="15"/>
                  </a:moveTo>
                  <a:lnTo>
                    <a:pt x="34" y="0"/>
                  </a:lnTo>
                  <a:lnTo>
                    <a:pt x="44" y="25"/>
                  </a:lnTo>
                  <a:lnTo>
                    <a:pt x="11" y="40"/>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9" name="Rectangle 17">
              <a:extLst>
                <a:ext uri="{FF2B5EF4-FFF2-40B4-BE49-F238E27FC236}">
                  <a16:creationId xmlns:a16="http://schemas.microsoft.com/office/drawing/2014/main" id="{C38E7CC1-6004-1C66-C7B0-21CDE7F091AB}"/>
                </a:ext>
              </a:extLst>
            </p:cNvPr>
            <p:cNvSpPr>
              <a:spLocks noChangeArrowheads="1"/>
            </p:cNvSpPr>
            <p:nvPr/>
          </p:nvSpPr>
          <p:spPr bwMode="auto">
            <a:xfrm>
              <a:off x="2365" y="2973"/>
              <a:ext cx="21"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11" name="Freeform 18">
              <a:extLst>
                <a:ext uri="{FF2B5EF4-FFF2-40B4-BE49-F238E27FC236}">
                  <a16:creationId xmlns:a16="http://schemas.microsoft.com/office/drawing/2014/main" id="{D7AED3AD-4851-F61E-88E7-C6369AFB4F3E}"/>
                </a:ext>
              </a:extLst>
            </p:cNvPr>
            <p:cNvSpPr>
              <a:spLocks/>
            </p:cNvSpPr>
            <p:nvPr/>
          </p:nvSpPr>
          <p:spPr bwMode="auto">
            <a:xfrm>
              <a:off x="2276" y="2882"/>
              <a:ext cx="18" cy="21"/>
            </a:xfrm>
            <a:custGeom>
              <a:avLst/>
              <a:gdLst>
                <a:gd name="T0" fmla="*/ 17 w 18"/>
                <a:gd name="T1" fmla="*/ 0 h 21"/>
                <a:gd name="T2" fmla="*/ 18 w 18"/>
                <a:gd name="T3" fmla="*/ 21 h 21"/>
                <a:gd name="T4" fmla="*/ 0 w 18"/>
                <a:gd name="T5" fmla="*/ 21 h 21"/>
                <a:gd name="T6" fmla="*/ 0 w 18"/>
                <a:gd name="T7" fmla="*/ 1 h 21"/>
                <a:gd name="T8" fmla="*/ 17 w 18"/>
                <a:gd name="T9" fmla="*/ 0 h 21"/>
              </a:gdLst>
              <a:ahLst/>
              <a:cxnLst>
                <a:cxn ang="0">
                  <a:pos x="T0" y="T1"/>
                </a:cxn>
                <a:cxn ang="0">
                  <a:pos x="T2" y="T3"/>
                </a:cxn>
                <a:cxn ang="0">
                  <a:pos x="T4" y="T5"/>
                </a:cxn>
                <a:cxn ang="0">
                  <a:pos x="T6" y="T7"/>
                </a:cxn>
                <a:cxn ang="0">
                  <a:pos x="T8" y="T9"/>
                </a:cxn>
              </a:cxnLst>
              <a:rect l="0" t="0" r="r" b="b"/>
              <a:pathLst>
                <a:path w="18" h="21">
                  <a:moveTo>
                    <a:pt x="17" y="0"/>
                  </a:moveTo>
                  <a:lnTo>
                    <a:pt x="18" y="21"/>
                  </a:lnTo>
                  <a:lnTo>
                    <a:pt x="0" y="21"/>
                  </a:lnTo>
                  <a:lnTo>
                    <a:pt x="0" y="1"/>
                  </a:lnTo>
                  <a:lnTo>
                    <a:pt x="1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12" name="Freeform 19">
              <a:extLst>
                <a:ext uri="{FF2B5EF4-FFF2-40B4-BE49-F238E27FC236}">
                  <a16:creationId xmlns:a16="http://schemas.microsoft.com/office/drawing/2014/main" id="{B1F50129-3B9F-9AC5-7734-A1B239DB4050}"/>
                </a:ext>
              </a:extLst>
            </p:cNvPr>
            <p:cNvSpPr>
              <a:spLocks/>
            </p:cNvSpPr>
            <p:nvPr/>
          </p:nvSpPr>
          <p:spPr bwMode="auto">
            <a:xfrm>
              <a:off x="2298" y="2943"/>
              <a:ext cx="27" cy="26"/>
            </a:xfrm>
            <a:custGeom>
              <a:avLst/>
              <a:gdLst>
                <a:gd name="T0" fmla="*/ 11 w 27"/>
                <a:gd name="T1" fmla="*/ 0 h 26"/>
                <a:gd name="T2" fmla="*/ 27 w 27"/>
                <a:gd name="T3" fmla="*/ 15 h 26"/>
                <a:gd name="T4" fmla="*/ 16 w 27"/>
                <a:gd name="T5" fmla="*/ 26 h 26"/>
                <a:gd name="T6" fmla="*/ 0 w 27"/>
                <a:gd name="T7" fmla="*/ 11 h 26"/>
                <a:gd name="T8" fmla="*/ 11 w 27"/>
                <a:gd name="T9" fmla="*/ 0 h 26"/>
              </a:gdLst>
              <a:ahLst/>
              <a:cxnLst>
                <a:cxn ang="0">
                  <a:pos x="T0" y="T1"/>
                </a:cxn>
                <a:cxn ang="0">
                  <a:pos x="T2" y="T3"/>
                </a:cxn>
                <a:cxn ang="0">
                  <a:pos x="T4" y="T5"/>
                </a:cxn>
                <a:cxn ang="0">
                  <a:pos x="T6" y="T7"/>
                </a:cxn>
                <a:cxn ang="0">
                  <a:pos x="T8" y="T9"/>
                </a:cxn>
              </a:cxnLst>
              <a:rect l="0" t="0" r="r" b="b"/>
              <a:pathLst>
                <a:path w="27" h="26">
                  <a:moveTo>
                    <a:pt x="11" y="0"/>
                  </a:moveTo>
                  <a:lnTo>
                    <a:pt x="27" y="15"/>
                  </a:lnTo>
                  <a:lnTo>
                    <a:pt x="16" y="26"/>
                  </a:lnTo>
                  <a:lnTo>
                    <a:pt x="0" y="11"/>
                  </a:lnTo>
                  <a:lnTo>
                    <a:pt x="1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13" name="Freeform 20">
              <a:extLst>
                <a:ext uri="{FF2B5EF4-FFF2-40B4-BE49-F238E27FC236}">
                  <a16:creationId xmlns:a16="http://schemas.microsoft.com/office/drawing/2014/main" id="{1DB4965E-FA0F-A621-432C-7AAF7DBAFFF6}"/>
                </a:ext>
              </a:extLst>
            </p:cNvPr>
            <p:cNvSpPr>
              <a:spLocks noEditPoints="1"/>
            </p:cNvSpPr>
            <p:nvPr/>
          </p:nvSpPr>
          <p:spPr bwMode="auto">
            <a:xfrm>
              <a:off x="2396" y="2559"/>
              <a:ext cx="332" cy="292"/>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150"/>
            </a:p>
          </p:txBody>
        </p:sp>
        <p:sp>
          <p:nvSpPr>
            <p:cNvPr id="14" name="Freeform 21">
              <a:extLst>
                <a:ext uri="{FF2B5EF4-FFF2-40B4-BE49-F238E27FC236}">
                  <a16:creationId xmlns:a16="http://schemas.microsoft.com/office/drawing/2014/main" id="{CA55F322-7407-A6BD-4DF5-81433922F59A}"/>
                </a:ext>
              </a:extLst>
            </p:cNvPr>
            <p:cNvSpPr>
              <a:spLocks/>
            </p:cNvSpPr>
            <p:nvPr/>
          </p:nvSpPr>
          <p:spPr bwMode="auto">
            <a:xfrm>
              <a:off x="2484" y="2826"/>
              <a:ext cx="44" cy="39"/>
            </a:xfrm>
            <a:custGeom>
              <a:avLst/>
              <a:gdLst>
                <a:gd name="T0" fmla="*/ 34 w 44"/>
                <a:gd name="T1" fmla="*/ 39 h 39"/>
                <a:gd name="T2" fmla="*/ 0 w 44"/>
                <a:gd name="T3" fmla="*/ 25 h 39"/>
                <a:gd name="T4" fmla="*/ 10 w 44"/>
                <a:gd name="T5" fmla="*/ 0 h 39"/>
                <a:gd name="T6" fmla="*/ 44 w 44"/>
                <a:gd name="T7" fmla="*/ 13 h 39"/>
                <a:gd name="T8" fmla="*/ 34 w 44"/>
                <a:gd name="T9" fmla="*/ 39 h 39"/>
              </a:gdLst>
              <a:ahLst/>
              <a:cxnLst>
                <a:cxn ang="0">
                  <a:pos x="T0" y="T1"/>
                </a:cxn>
                <a:cxn ang="0">
                  <a:pos x="T2" y="T3"/>
                </a:cxn>
                <a:cxn ang="0">
                  <a:pos x="T4" y="T5"/>
                </a:cxn>
                <a:cxn ang="0">
                  <a:pos x="T6" y="T7"/>
                </a:cxn>
                <a:cxn ang="0">
                  <a:pos x="T8" y="T9"/>
                </a:cxn>
              </a:cxnLst>
              <a:rect l="0" t="0" r="r" b="b"/>
              <a:pathLst>
                <a:path w="44" h="39">
                  <a:moveTo>
                    <a:pt x="34" y="39"/>
                  </a:moveTo>
                  <a:lnTo>
                    <a:pt x="0" y="25"/>
                  </a:lnTo>
                  <a:lnTo>
                    <a:pt x="10" y="0"/>
                  </a:lnTo>
                  <a:lnTo>
                    <a:pt x="44" y="13"/>
                  </a:lnTo>
                  <a:lnTo>
                    <a:pt x="34"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0" name="Freeform 22">
              <a:extLst>
                <a:ext uri="{FF2B5EF4-FFF2-40B4-BE49-F238E27FC236}">
                  <a16:creationId xmlns:a16="http://schemas.microsoft.com/office/drawing/2014/main" id="{A454A277-1E8C-E28C-C28C-80554457177E}"/>
                </a:ext>
              </a:extLst>
            </p:cNvPr>
            <p:cNvSpPr>
              <a:spLocks/>
            </p:cNvSpPr>
            <p:nvPr/>
          </p:nvSpPr>
          <p:spPr bwMode="auto">
            <a:xfrm>
              <a:off x="2683" y="2739"/>
              <a:ext cx="39" cy="44"/>
            </a:xfrm>
            <a:custGeom>
              <a:avLst/>
              <a:gdLst>
                <a:gd name="T0" fmla="*/ 39 w 39"/>
                <a:gd name="T1" fmla="*/ 10 h 44"/>
                <a:gd name="T2" fmla="*/ 26 w 39"/>
                <a:gd name="T3" fmla="*/ 44 h 44"/>
                <a:gd name="T4" fmla="*/ 0 w 39"/>
                <a:gd name="T5" fmla="*/ 34 h 44"/>
                <a:gd name="T6" fmla="*/ 14 w 39"/>
                <a:gd name="T7" fmla="*/ 0 h 44"/>
                <a:gd name="T8" fmla="*/ 39 w 39"/>
                <a:gd name="T9" fmla="*/ 10 h 44"/>
              </a:gdLst>
              <a:ahLst/>
              <a:cxnLst>
                <a:cxn ang="0">
                  <a:pos x="T0" y="T1"/>
                </a:cxn>
                <a:cxn ang="0">
                  <a:pos x="T2" y="T3"/>
                </a:cxn>
                <a:cxn ang="0">
                  <a:pos x="T4" y="T5"/>
                </a:cxn>
                <a:cxn ang="0">
                  <a:pos x="T6" y="T7"/>
                </a:cxn>
                <a:cxn ang="0">
                  <a:pos x="T8" y="T9"/>
                </a:cxn>
              </a:cxnLst>
              <a:rect l="0" t="0" r="r" b="b"/>
              <a:pathLst>
                <a:path w="39" h="44">
                  <a:moveTo>
                    <a:pt x="39" y="10"/>
                  </a:moveTo>
                  <a:lnTo>
                    <a:pt x="26" y="44"/>
                  </a:lnTo>
                  <a:lnTo>
                    <a:pt x="0" y="34"/>
                  </a:lnTo>
                  <a:lnTo>
                    <a:pt x="14" y="0"/>
                  </a:lnTo>
                  <a:lnTo>
                    <a:pt x="39"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1" name="Freeform 23">
              <a:extLst>
                <a:ext uri="{FF2B5EF4-FFF2-40B4-BE49-F238E27FC236}">
                  <a16:creationId xmlns:a16="http://schemas.microsoft.com/office/drawing/2014/main" id="{82CCCA48-EA3C-8B8B-624C-F920229EB3FF}"/>
                </a:ext>
              </a:extLst>
            </p:cNvPr>
            <p:cNvSpPr>
              <a:spLocks/>
            </p:cNvSpPr>
            <p:nvPr/>
          </p:nvSpPr>
          <p:spPr bwMode="auto">
            <a:xfrm>
              <a:off x="2402" y="2627"/>
              <a:ext cx="39" cy="44"/>
            </a:xfrm>
            <a:custGeom>
              <a:avLst/>
              <a:gdLst>
                <a:gd name="T0" fmla="*/ 39 w 39"/>
                <a:gd name="T1" fmla="*/ 10 h 44"/>
                <a:gd name="T2" fmla="*/ 25 w 39"/>
                <a:gd name="T3" fmla="*/ 44 h 44"/>
                <a:gd name="T4" fmla="*/ 0 w 39"/>
                <a:gd name="T5" fmla="*/ 34 h 44"/>
                <a:gd name="T6" fmla="*/ 13 w 39"/>
                <a:gd name="T7" fmla="*/ 0 h 44"/>
                <a:gd name="T8" fmla="*/ 39 w 39"/>
                <a:gd name="T9" fmla="*/ 10 h 44"/>
              </a:gdLst>
              <a:ahLst/>
              <a:cxnLst>
                <a:cxn ang="0">
                  <a:pos x="T0" y="T1"/>
                </a:cxn>
                <a:cxn ang="0">
                  <a:pos x="T2" y="T3"/>
                </a:cxn>
                <a:cxn ang="0">
                  <a:pos x="T4" y="T5"/>
                </a:cxn>
                <a:cxn ang="0">
                  <a:pos x="T6" y="T7"/>
                </a:cxn>
                <a:cxn ang="0">
                  <a:pos x="T8" y="T9"/>
                </a:cxn>
              </a:cxnLst>
              <a:rect l="0" t="0" r="r" b="b"/>
              <a:pathLst>
                <a:path w="39" h="44">
                  <a:moveTo>
                    <a:pt x="39" y="10"/>
                  </a:moveTo>
                  <a:lnTo>
                    <a:pt x="25" y="44"/>
                  </a:lnTo>
                  <a:lnTo>
                    <a:pt x="0" y="34"/>
                  </a:lnTo>
                  <a:lnTo>
                    <a:pt x="13" y="0"/>
                  </a:lnTo>
                  <a:lnTo>
                    <a:pt x="39"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2" name="Freeform 24">
              <a:extLst>
                <a:ext uri="{FF2B5EF4-FFF2-40B4-BE49-F238E27FC236}">
                  <a16:creationId xmlns:a16="http://schemas.microsoft.com/office/drawing/2014/main" id="{64DB4C8D-56EB-D299-593E-27FC91FEC63E}"/>
                </a:ext>
              </a:extLst>
            </p:cNvPr>
            <p:cNvSpPr>
              <a:spLocks/>
            </p:cNvSpPr>
            <p:nvPr/>
          </p:nvSpPr>
          <p:spPr bwMode="auto">
            <a:xfrm>
              <a:off x="2403" y="2743"/>
              <a:ext cx="40" cy="44"/>
            </a:xfrm>
            <a:custGeom>
              <a:avLst/>
              <a:gdLst>
                <a:gd name="T0" fmla="*/ 25 w 40"/>
                <a:gd name="T1" fmla="*/ 0 h 44"/>
                <a:gd name="T2" fmla="*/ 40 w 40"/>
                <a:gd name="T3" fmla="*/ 33 h 44"/>
                <a:gd name="T4" fmla="*/ 14 w 40"/>
                <a:gd name="T5" fmla="*/ 44 h 44"/>
                <a:gd name="T6" fmla="*/ 0 w 40"/>
                <a:gd name="T7" fmla="*/ 10 h 44"/>
                <a:gd name="T8" fmla="*/ 25 w 40"/>
                <a:gd name="T9" fmla="*/ 0 h 44"/>
              </a:gdLst>
              <a:ahLst/>
              <a:cxnLst>
                <a:cxn ang="0">
                  <a:pos x="T0" y="T1"/>
                </a:cxn>
                <a:cxn ang="0">
                  <a:pos x="T2" y="T3"/>
                </a:cxn>
                <a:cxn ang="0">
                  <a:pos x="T4" y="T5"/>
                </a:cxn>
                <a:cxn ang="0">
                  <a:pos x="T6" y="T7"/>
                </a:cxn>
                <a:cxn ang="0">
                  <a:pos x="T8" y="T9"/>
                </a:cxn>
              </a:cxnLst>
              <a:rect l="0" t="0" r="r" b="b"/>
              <a:pathLst>
                <a:path w="40" h="44">
                  <a:moveTo>
                    <a:pt x="25" y="0"/>
                  </a:moveTo>
                  <a:lnTo>
                    <a:pt x="40" y="33"/>
                  </a:lnTo>
                  <a:lnTo>
                    <a:pt x="14" y="44"/>
                  </a:lnTo>
                  <a:lnTo>
                    <a:pt x="0" y="10"/>
                  </a:lnTo>
                  <a:lnTo>
                    <a:pt x="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3" name="Freeform 25">
              <a:extLst>
                <a:ext uri="{FF2B5EF4-FFF2-40B4-BE49-F238E27FC236}">
                  <a16:creationId xmlns:a16="http://schemas.microsoft.com/office/drawing/2014/main" id="{44C0F428-E868-6AC2-F548-0BAA375FF225}"/>
                </a:ext>
              </a:extLst>
            </p:cNvPr>
            <p:cNvSpPr>
              <a:spLocks/>
            </p:cNvSpPr>
            <p:nvPr/>
          </p:nvSpPr>
          <p:spPr bwMode="auto">
            <a:xfrm>
              <a:off x="2681" y="2623"/>
              <a:ext cx="40" cy="45"/>
            </a:xfrm>
            <a:custGeom>
              <a:avLst/>
              <a:gdLst>
                <a:gd name="T0" fmla="*/ 25 w 40"/>
                <a:gd name="T1" fmla="*/ 0 h 45"/>
                <a:gd name="T2" fmla="*/ 40 w 40"/>
                <a:gd name="T3" fmla="*/ 34 h 45"/>
                <a:gd name="T4" fmla="*/ 15 w 40"/>
                <a:gd name="T5" fmla="*/ 45 h 45"/>
                <a:gd name="T6" fmla="*/ 0 w 40"/>
                <a:gd name="T7" fmla="*/ 11 h 45"/>
                <a:gd name="T8" fmla="*/ 25 w 40"/>
                <a:gd name="T9" fmla="*/ 0 h 45"/>
              </a:gdLst>
              <a:ahLst/>
              <a:cxnLst>
                <a:cxn ang="0">
                  <a:pos x="T0" y="T1"/>
                </a:cxn>
                <a:cxn ang="0">
                  <a:pos x="T2" y="T3"/>
                </a:cxn>
                <a:cxn ang="0">
                  <a:pos x="T4" y="T5"/>
                </a:cxn>
                <a:cxn ang="0">
                  <a:pos x="T6" y="T7"/>
                </a:cxn>
                <a:cxn ang="0">
                  <a:pos x="T8" y="T9"/>
                </a:cxn>
              </a:cxnLst>
              <a:rect l="0" t="0" r="r" b="b"/>
              <a:pathLst>
                <a:path w="40" h="45">
                  <a:moveTo>
                    <a:pt x="25" y="0"/>
                  </a:moveTo>
                  <a:lnTo>
                    <a:pt x="40" y="34"/>
                  </a:lnTo>
                  <a:lnTo>
                    <a:pt x="15" y="45"/>
                  </a:lnTo>
                  <a:lnTo>
                    <a:pt x="0" y="11"/>
                  </a:lnTo>
                  <a:lnTo>
                    <a:pt x="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4" name="Freeform 26">
              <a:extLst>
                <a:ext uri="{FF2B5EF4-FFF2-40B4-BE49-F238E27FC236}">
                  <a16:creationId xmlns:a16="http://schemas.microsoft.com/office/drawing/2014/main" id="{C02366CE-5727-824A-ACF1-52E0D10853AC}"/>
                </a:ext>
              </a:extLst>
            </p:cNvPr>
            <p:cNvSpPr>
              <a:spLocks/>
            </p:cNvSpPr>
            <p:nvPr/>
          </p:nvSpPr>
          <p:spPr bwMode="auto">
            <a:xfrm>
              <a:off x="2599" y="2824"/>
              <a:ext cx="45" cy="40"/>
            </a:xfrm>
            <a:custGeom>
              <a:avLst/>
              <a:gdLst>
                <a:gd name="T0" fmla="*/ 0 w 45"/>
                <a:gd name="T1" fmla="*/ 14 h 40"/>
                <a:gd name="T2" fmla="*/ 34 w 45"/>
                <a:gd name="T3" fmla="*/ 0 h 40"/>
                <a:gd name="T4" fmla="*/ 45 w 45"/>
                <a:gd name="T5" fmla="*/ 25 h 40"/>
                <a:gd name="T6" fmla="*/ 11 w 45"/>
                <a:gd name="T7" fmla="*/ 40 h 40"/>
                <a:gd name="T8" fmla="*/ 0 w 45"/>
                <a:gd name="T9" fmla="*/ 14 h 40"/>
              </a:gdLst>
              <a:ahLst/>
              <a:cxnLst>
                <a:cxn ang="0">
                  <a:pos x="T0" y="T1"/>
                </a:cxn>
                <a:cxn ang="0">
                  <a:pos x="T2" y="T3"/>
                </a:cxn>
                <a:cxn ang="0">
                  <a:pos x="T4" y="T5"/>
                </a:cxn>
                <a:cxn ang="0">
                  <a:pos x="T6" y="T7"/>
                </a:cxn>
                <a:cxn ang="0">
                  <a:pos x="T8" y="T9"/>
                </a:cxn>
              </a:cxnLst>
              <a:rect l="0" t="0" r="r" b="b"/>
              <a:pathLst>
                <a:path w="45" h="40">
                  <a:moveTo>
                    <a:pt x="0" y="14"/>
                  </a:moveTo>
                  <a:lnTo>
                    <a:pt x="34" y="0"/>
                  </a:lnTo>
                  <a:lnTo>
                    <a:pt x="45" y="25"/>
                  </a:lnTo>
                  <a:lnTo>
                    <a:pt x="11" y="40"/>
                  </a:lnTo>
                  <a:lnTo>
                    <a:pt x="0"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5" name="Freeform 27">
              <a:extLst>
                <a:ext uri="{FF2B5EF4-FFF2-40B4-BE49-F238E27FC236}">
                  <a16:creationId xmlns:a16="http://schemas.microsoft.com/office/drawing/2014/main" id="{01863665-DF91-4C9D-3755-6C42FC8BAF19}"/>
                </a:ext>
              </a:extLst>
            </p:cNvPr>
            <p:cNvSpPr>
              <a:spLocks noEditPoints="1"/>
            </p:cNvSpPr>
            <p:nvPr/>
          </p:nvSpPr>
          <p:spPr bwMode="auto">
            <a:xfrm>
              <a:off x="2289" y="2810"/>
              <a:ext cx="169" cy="167"/>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6" name="Freeform 28">
              <a:extLst>
                <a:ext uri="{FF2B5EF4-FFF2-40B4-BE49-F238E27FC236}">
                  <a16:creationId xmlns:a16="http://schemas.microsoft.com/office/drawing/2014/main" id="{8C1848EE-8D13-1439-76CA-8866D1F59A2E}"/>
                </a:ext>
              </a:extLst>
            </p:cNvPr>
            <p:cNvSpPr>
              <a:spLocks/>
            </p:cNvSpPr>
            <p:nvPr/>
          </p:nvSpPr>
          <p:spPr bwMode="auto">
            <a:xfrm>
              <a:off x="2361" y="2795"/>
              <a:ext cx="21" cy="18"/>
            </a:xfrm>
            <a:custGeom>
              <a:avLst/>
              <a:gdLst>
                <a:gd name="T0" fmla="*/ 21 w 21"/>
                <a:gd name="T1" fmla="*/ 17 h 18"/>
                <a:gd name="T2" fmla="*/ 1 w 21"/>
                <a:gd name="T3" fmla="*/ 18 h 18"/>
                <a:gd name="T4" fmla="*/ 0 w 21"/>
                <a:gd name="T5" fmla="*/ 1 h 18"/>
                <a:gd name="T6" fmla="*/ 21 w 21"/>
                <a:gd name="T7" fmla="*/ 0 h 18"/>
                <a:gd name="T8" fmla="*/ 21 w 21"/>
                <a:gd name="T9" fmla="*/ 17 h 18"/>
              </a:gdLst>
              <a:ahLst/>
              <a:cxnLst>
                <a:cxn ang="0">
                  <a:pos x="T0" y="T1"/>
                </a:cxn>
                <a:cxn ang="0">
                  <a:pos x="T2" y="T3"/>
                </a:cxn>
                <a:cxn ang="0">
                  <a:pos x="T4" y="T5"/>
                </a:cxn>
                <a:cxn ang="0">
                  <a:pos x="T6" y="T7"/>
                </a:cxn>
                <a:cxn ang="0">
                  <a:pos x="T8" y="T9"/>
                </a:cxn>
              </a:cxnLst>
              <a:rect l="0" t="0" r="r" b="b"/>
              <a:pathLst>
                <a:path w="21" h="18">
                  <a:moveTo>
                    <a:pt x="21" y="17"/>
                  </a:moveTo>
                  <a:lnTo>
                    <a:pt x="1" y="18"/>
                  </a:lnTo>
                  <a:lnTo>
                    <a:pt x="0" y="1"/>
                  </a:lnTo>
                  <a:lnTo>
                    <a:pt x="21" y="0"/>
                  </a:lnTo>
                  <a:lnTo>
                    <a:pt x="21"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7" name="Freeform 29">
              <a:extLst>
                <a:ext uri="{FF2B5EF4-FFF2-40B4-BE49-F238E27FC236}">
                  <a16:creationId xmlns:a16="http://schemas.microsoft.com/office/drawing/2014/main" id="{E4D8640C-F472-AE92-5133-7A374BD33625}"/>
                </a:ext>
              </a:extLst>
            </p:cNvPr>
            <p:cNvSpPr>
              <a:spLocks/>
            </p:cNvSpPr>
            <p:nvPr/>
          </p:nvSpPr>
          <p:spPr bwMode="auto">
            <a:xfrm>
              <a:off x="2453" y="2882"/>
              <a:ext cx="18" cy="21"/>
            </a:xfrm>
            <a:custGeom>
              <a:avLst/>
              <a:gdLst>
                <a:gd name="T0" fmla="*/ 18 w 18"/>
                <a:gd name="T1" fmla="*/ 0 h 21"/>
                <a:gd name="T2" fmla="*/ 18 w 18"/>
                <a:gd name="T3" fmla="*/ 21 h 21"/>
                <a:gd name="T4" fmla="*/ 1 w 18"/>
                <a:gd name="T5" fmla="*/ 21 h 21"/>
                <a:gd name="T6" fmla="*/ 0 w 18"/>
                <a:gd name="T7" fmla="*/ 1 h 21"/>
                <a:gd name="T8" fmla="*/ 18 w 18"/>
                <a:gd name="T9" fmla="*/ 0 h 21"/>
              </a:gdLst>
              <a:ahLst/>
              <a:cxnLst>
                <a:cxn ang="0">
                  <a:pos x="T0" y="T1"/>
                </a:cxn>
                <a:cxn ang="0">
                  <a:pos x="T2" y="T3"/>
                </a:cxn>
                <a:cxn ang="0">
                  <a:pos x="T4" y="T5"/>
                </a:cxn>
                <a:cxn ang="0">
                  <a:pos x="T6" y="T7"/>
                </a:cxn>
                <a:cxn ang="0">
                  <a:pos x="T8" y="T9"/>
                </a:cxn>
              </a:cxnLst>
              <a:rect l="0" t="0" r="r" b="b"/>
              <a:pathLst>
                <a:path w="18" h="21">
                  <a:moveTo>
                    <a:pt x="18" y="0"/>
                  </a:moveTo>
                  <a:lnTo>
                    <a:pt x="18" y="21"/>
                  </a:lnTo>
                  <a:lnTo>
                    <a:pt x="1" y="21"/>
                  </a:lnTo>
                  <a:lnTo>
                    <a:pt x="0" y="1"/>
                  </a:lnTo>
                  <a:lnTo>
                    <a:pt x="1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8" name="Freeform 30">
              <a:extLst>
                <a:ext uri="{FF2B5EF4-FFF2-40B4-BE49-F238E27FC236}">
                  <a16:creationId xmlns:a16="http://schemas.microsoft.com/office/drawing/2014/main" id="{4CA26724-207D-69FC-6920-CCDB1F020ECC}"/>
                </a:ext>
              </a:extLst>
            </p:cNvPr>
            <p:cNvSpPr>
              <a:spLocks/>
            </p:cNvSpPr>
            <p:nvPr/>
          </p:nvSpPr>
          <p:spPr bwMode="auto">
            <a:xfrm>
              <a:off x="2423" y="2817"/>
              <a:ext cx="27" cy="26"/>
            </a:xfrm>
            <a:custGeom>
              <a:avLst/>
              <a:gdLst>
                <a:gd name="T0" fmla="*/ 11 w 27"/>
                <a:gd name="T1" fmla="*/ 0 h 26"/>
                <a:gd name="T2" fmla="*/ 27 w 27"/>
                <a:gd name="T3" fmla="*/ 15 h 26"/>
                <a:gd name="T4" fmla="*/ 15 w 27"/>
                <a:gd name="T5" fmla="*/ 26 h 26"/>
                <a:gd name="T6" fmla="*/ 0 w 27"/>
                <a:gd name="T7" fmla="*/ 12 h 26"/>
                <a:gd name="T8" fmla="*/ 11 w 27"/>
                <a:gd name="T9" fmla="*/ 0 h 26"/>
              </a:gdLst>
              <a:ahLst/>
              <a:cxnLst>
                <a:cxn ang="0">
                  <a:pos x="T0" y="T1"/>
                </a:cxn>
                <a:cxn ang="0">
                  <a:pos x="T2" y="T3"/>
                </a:cxn>
                <a:cxn ang="0">
                  <a:pos x="T4" y="T5"/>
                </a:cxn>
                <a:cxn ang="0">
                  <a:pos x="T6" y="T7"/>
                </a:cxn>
                <a:cxn ang="0">
                  <a:pos x="T8" y="T9"/>
                </a:cxn>
              </a:cxnLst>
              <a:rect l="0" t="0" r="r" b="b"/>
              <a:pathLst>
                <a:path w="27" h="26">
                  <a:moveTo>
                    <a:pt x="11" y="0"/>
                  </a:moveTo>
                  <a:lnTo>
                    <a:pt x="27" y="15"/>
                  </a:lnTo>
                  <a:lnTo>
                    <a:pt x="15" y="26"/>
                  </a:lnTo>
                  <a:lnTo>
                    <a:pt x="0" y="12"/>
                  </a:lnTo>
                  <a:lnTo>
                    <a:pt x="1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9" name="Freeform 31">
              <a:extLst>
                <a:ext uri="{FF2B5EF4-FFF2-40B4-BE49-F238E27FC236}">
                  <a16:creationId xmlns:a16="http://schemas.microsoft.com/office/drawing/2014/main" id="{B7558432-FE50-4E64-F14D-C6A719FC4657}"/>
                </a:ext>
              </a:extLst>
            </p:cNvPr>
            <p:cNvSpPr>
              <a:spLocks/>
            </p:cNvSpPr>
            <p:nvPr/>
          </p:nvSpPr>
          <p:spPr bwMode="auto">
            <a:xfrm>
              <a:off x="2424" y="2941"/>
              <a:ext cx="27" cy="27"/>
            </a:xfrm>
            <a:custGeom>
              <a:avLst/>
              <a:gdLst>
                <a:gd name="T0" fmla="*/ 0 w 27"/>
                <a:gd name="T1" fmla="*/ 15 h 27"/>
                <a:gd name="T2" fmla="*/ 16 w 27"/>
                <a:gd name="T3" fmla="*/ 0 h 27"/>
                <a:gd name="T4" fmla="*/ 27 w 27"/>
                <a:gd name="T5" fmla="*/ 11 h 27"/>
                <a:gd name="T6" fmla="*/ 12 w 27"/>
                <a:gd name="T7" fmla="*/ 27 h 27"/>
                <a:gd name="T8" fmla="*/ 0 w 27"/>
                <a:gd name="T9" fmla="*/ 15 h 27"/>
              </a:gdLst>
              <a:ahLst/>
              <a:cxnLst>
                <a:cxn ang="0">
                  <a:pos x="T0" y="T1"/>
                </a:cxn>
                <a:cxn ang="0">
                  <a:pos x="T2" y="T3"/>
                </a:cxn>
                <a:cxn ang="0">
                  <a:pos x="T4" y="T5"/>
                </a:cxn>
                <a:cxn ang="0">
                  <a:pos x="T6" y="T7"/>
                </a:cxn>
                <a:cxn ang="0">
                  <a:pos x="T8" y="T9"/>
                </a:cxn>
              </a:cxnLst>
              <a:rect l="0" t="0" r="r" b="b"/>
              <a:pathLst>
                <a:path w="27" h="27">
                  <a:moveTo>
                    <a:pt x="0" y="15"/>
                  </a:moveTo>
                  <a:lnTo>
                    <a:pt x="16" y="0"/>
                  </a:lnTo>
                  <a:lnTo>
                    <a:pt x="27" y="11"/>
                  </a:lnTo>
                  <a:lnTo>
                    <a:pt x="12" y="27"/>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0" name="Freeform 32">
              <a:extLst>
                <a:ext uri="{FF2B5EF4-FFF2-40B4-BE49-F238E27FC236}">
                  <a16:creationId xmlns:a16="http://schemas.microsoft.com/office/drawing/2014/main" id="{B68C572C-727C-4AE5-F5D8-A781A26A94DD}"/>
                </a:ext>
              </a:extLst>
            </p:cNvPr>
            <p:cNvSpPr>
              <a:spLocks/>
            </p:cNvSpPr>
            <p:nvPr/>
          </p:nvSpPr>
          <p:spPr bwMode="auto">
            <a:xfrm>
              <a:off x="2296" y="2819"/>
              <a:ext cx="27" cy="26"/>
            </a:xfrm>
            <a:custGeom>
              <a:avLst/>
              <a:gdLst>
                <a:gd name="T0" fmla="*/ 0 w 27"/>
                <a:gd name="T1" fmla="*/ 15 h 26"/>
                <a:gd name="T2" fmla="*/ 16 w 27"/>
                <a:gd name="T3" fmla="*/ 0 h 26"/>
                <a:gd name="T4" fmla="*/ 27 w 27"/>
                <a:gd name="T5" fmla="*/ 11 h 26"/>
                <a:gd name="T6" fmla="*/ 12 w 27"/>
                <a:gd name="T7" fmla="*/ 26 h 26"/>
                <a:gd name="T8" fmla="*/ 0 w 27"/>
                <a:gd name="T9" fmla="*/ 15 h 26"/>
              </a:gdLst>
              <a:ahLst/>
              <a:cxnLst>
                <a:cxn ang="0">
                  <a:pos x="T0" y="T1"/>
                </a:cxn>
                <a:cxn ang="0">
                  <a:pos x="T2" y="T3"/>
                </a:cxn>
                <a:cxn ang="0">
                  <a:pos x="T4" y="T5"/>
                </a:cxn>
                <a:cxn ang="0">
                  <a:pos x="T6" y="T7"/>
                </a:cxn>
                <a:cxn ang="0">
                  <a:pos x="T8" y="T9"/>
                </a:cxn>
              </a:cxnLst>
              <a:rect l="0" t="0" r="r" b="b"/>
              <a:pathLst>
                <a:path w="27" h="26">
                  <a:moveTo>
                    <a:pt x="0" y="15"/>
                  </a:moveTo>
                  <a:lnTo>
                    <a:pt x="16" y="0"/>
                  </a:lnTo>
                  <a:lnTo>
                    <a:pt x="27" y="11"/>
                  </a:lnTo>
                  <a:lnTo>
                    <a:pt x="12" y="26"/>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1" name="Freeform 33">
              <a:extLst>
                <a:ext uri="{FF2B5EF4-FFF2-40B4-BE49-F238E27FC236}">
                  <a16:creationId xmlns:a16="http://schemas.microsoft.com/office/drawing/2014/main" id="{7CBEE241-4CE3-5E3A-3755-0A76794634BD}"/>
                </a:ext>
              </a:extLst>
            </p:cNvPr>
            <p:cNvSpPr>
              <a:spLocks noEditPoints="1"/>
            </p:cNvSpPr>
            <p:nvPr/>
          </p:nvSpPr>
          <p:spPr bwMode="auto">
            <a:xfrm>
              <a:off x="2284" y="2678"/>
              <a:ext cx="96" cy="9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2" name="Freeform 34">
              <a:extLst>
                <a:ext uri="{FF2B5EF4-FFF2-40B4-BE49-F238E27FC236}">
                  <a16:creationId xmlns:a16="http://schemas.microsoft.com/office/drawing/2014/main" id="{9BDC3436-F299-8BAE-11C9-135D002B234E}"/>
                </a:ext>
              </a:extLst>
            </p:cNvPr>
            <p:cNvSpPr>
              <a:spLocks/>
            </p:cNvSpPr>
            <p:nvPr/>
          </p:nvSpPr>
          <p:spPr bwMode="auto">
            <a:xfrm>
              <a:off x="2325" y="2670"/>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3" name="Rectangle 35">
              <a:extLst>
                <a:ext uri="{FF2B5EF4-FFF2-40B4-BE49-F238E27FC236}">
                  <a16:creationId xmlns:a16="http://schemas.microsoft.com/office/drawing/2014/main" id="{DEC61CF4-38A0-662A-8EBA-6CB60D0B49B9}"/>
                </a:ext>
              </a:extLst>
            </p:cNvPr>
            <p:cNvSpPr>
              <a:spLocks noChangeArrowheads="1"/>
            </p:cNvSpPr>
            <p:nvPr/>
          </p:nvSpPr>
          <p:spPr bwMode="auto">
            <a:xfrm>
              <a:off x="2327" y="2772"/>
              <a:ext cx="12" cy="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4" name="Freeform 36">
              <a:extLst>
                <a:ext uri="{FF2B5EF4-FFF2-40B4-BE49-F238E27FC236}">
                  <a16:creationId xmlns:a16="http://schemas.microsoft.com/office/drawing/2014/main" id="{44DBA88F-F0D6-9D4C-F9BB-3AA126F26EF6}"/>
                </a:ext>
              </a:extLst>
            </p:cNvPr>
            <p:cNvSpPr>
              <a:spLocks/>
            </p:cNvSpPr>
            <p:nvPr/>
          </p:nvSpPr>
          <p:spPr bwMode="auto">
            <a:xfrm>
              <a:off x="2377" y="2720"/>
              <a:ext cx="10" cy="12"/>
            </a:xfrm>
            <a:custGeom>
              <a:avLst/>
              <a:gdLst>
                <a:gd name="T0" fmla="*/ 10 w 10"/>
                <a:gd name="T1" fmla="*/ 0 h 12"/>
                <a:gd name="T2" fmla="*/ 10 w 10"/>
                <a:gd name="T3" fmla="*/ 11 h 12"/>
                <a:gd name="T4" fmla="*/ 1 w 10"/>
                <a:gd name="T5" fmla="*/ 12 h 12"/>
                <a:gd name="T6" fmla="*/ 0 w 10"/>
                <a:gd name="T7" fmla="*/ 0 h 12"/>
                <a:gd name="T8" fmla="*/ 10 w 10"/>
                <a:gd name="T9" fmla="*/ 0 h 12"/>
              </a:gdLst>
              <a:ahLst/>
              <a:cxnLst>
                <a:cxn ang="0">
                  <a:pos x="T0" y="T1"/>
                </a:cxn>
                <a:cxn ang="0">
                  <a:pos x="T2" y="T3"/>
                </a:cxn>
                <a:cxn ang="0">
                  <a:pos x="T4" y="T5"/>
                </a:cxn>
                <a:cxn ang="0">
                  <a:pos x="T6" y="T7"/>
                </a:cxn>
                <a:cxn ang="0">
                  <a:pos x="T8" y="T9"/>
                </a:cxn>
              </a:cxnLst>
              <a:rect l="0" t="0" r="r" b="b"/>
              <a:pathLst>
                <a:path w="10" h="12">
                  <a:moveTo>
                    <a:pt x="10" y="0"/>
                  </a:moveTo>
                  <a:lnTo>
                    <a:pt x="10" y="11"/>
                  </a:lnTo>
                  <a:lnTo>
                    <a:pt x="1" y="12"/>
                  </a:lnTo>
                  <a:lnTo>
                    <a:pt x="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5" name="Freeform 37">
              <a:extLst>
                <a:ext uri="{FF2B5EF4-FFF2-40B4-BE49-F238E27FC236}">
                  <a16:creationId xmlns:a16="http://schemas.microsoft.com/office/drawing/2014/main" id="{2F9C1D9F-59E6-A9C2-C73D-F61060EC0E10}"/>
                </a:ext>
              </a:extLst>
            </p:cNvPr>
            <p:cNvSpPr>
              <a:spLocks/>
            </p:cNvSpPr>
            <p:nvPr/>
          </p:nvSpPr>
          <p:spPr bwMode="auto">
            <a:xfrm>
              <a:off x="2276" y="2720"/>
              <a:ext cx="10" cy="12"/>
            </a:xfrm>
            <a:custGeom>
              <a:avLst/>
              <a:gdLst>
                <a:gd name="T0" fmla="*/ 10 w 10"/>
                <a:gd name="T1" fmla="*/ 0 h 12"/>
                <a:gd name="T2" fmla="*/ 10 w 10"/>
                <a:gd name="T3" fmla="*/ 11 h 12"/>
                <a:gd name="T4" fmla="*/ 0 w 10"/>
                <a:gd name="T5" fmla="*/ 12 h 12"/>
                <a:gd name="T6" fmla="*/ 0 w 10"/>
                <a:gd name="T7" fmla="*/ 0 h 12"/>
                <a:gd name="T8" fmla="*/ 10 w 10"/>
                <a:gd name="T9" fmla="*/ 0 h 12"/>
              </a:gdLst>
              <a:ahLst/>
              <a:cxnLst>
                <a:cxn ang="0">
                  <a:pos x="T0" y="T1"/>
                </a:cxn>
                <a:cxn ang="0">
                  <a:pos x="T2" y="T3"/>
                </a:cxn>
                <a:cxn ang="0">
                  <a:pos x="T4" y="T5"/>
                </a:cxn>
                <a:cxn ang="0">
                  <a:pos x="T6" y="T7"/>
                </a:cxn>
                <a:cxn ang="0">
                  <a:pos x="T8" y="T9"/>
                </a:cxn>
              </a:cxnLst>
              <a:rect l="0" t="0" r="r" b="b"/>
              <a:pathLst>
                <a:path w="10" h="12">
                  <a:moveTo>
                    <a:pt x="10" y="0"/>
                  </a:moveTo>
                  <a:lnTo>
                    <a:pt x="10" y="11"/>
                  </a:lnTo>
                  <a:lnTo>
                    <a:pt x="0" y="12"/>
                  </a:lnTo>
                  <a:lnTo>
                    <a:pt x="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6" name="Freeform 38">
              <a:extLst>
                <a:ext uri="{FF2B5EF4-FFF2-40B4-BE49-F238E27FC236}">
                  <a16:creationId xmlns:a16="http://schemas.microsoft.com/office/drawing/2014/main" id="{DFD54EE6-ABF1-90AF-FEB0-6C3349229BA9}"/>
                </a:ext>
              </a:extLst>
            </p:cNvPr>
            <p:cNvSpPr>
              <a:spLocks/>
            </p:cNvSpPr>
            <p:nvPr/>
          </p:nvSpPr>
          <p:spPr bwMode="auto">
            <a:xfrm>
              <a:off x="2288" y="2754"/>
              <a:ext cx="16" cy="15"/>
            </a:xfrm>
            <a:custGeom>
              <a:avLst/>
              <a:gdLst>
                <a:gd name="T0" fmla="*/ 7 w 16"/>
                <a:gd name="T1" fmla="*/ 0 h 15"/>
                <a:gd name="T2" fmla="*/ 16 w 16"/>
                <a:gd name="T3" fmla="*/ 9 h 15"/>
                <a:gd name="T4" fmla="*/ 10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10" y="15"/>
                  </a:lnTo>
                  <a:lnTo>
                    <a:pt x="0" y="7"/>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7" name="Freeform 39">
              <a:extLst>
                <a:ext uri="{FF2B5EF4-FFF2-40B4-BE49-F238E27FC236}">
                  <a16:creationId xmlns:a16="http://schemas.microsoft.com/office/drawing/2014/main" id="{854BD78B-F009-13FC-FF40-A49646FD935F}"/>
                </a:ext>
              </a:extLst>
            </p:cNvPr>
            <p:cNvSpPr>
              <a:spLocks/>
            </p:cNvSpPr>
            <p:nvPr/>
          </p:nvSpPr>
          <p:spPr bwMode="auto">
            <a:xfrm>
              <a:off x="2360" y="2683"/>
              <a:ext cx="15" cy="15"/>
            </a:xfrm>
            <a:custGeom>
              <a:avLst/>
              <a:gdLst>
                <a:gd name="T0" fmla="*/ 7 w 15"/>
                <a:gd name="T1" fmla="*/ 0 h 15"/>
                <a:gd name="T2" fmla="*/ 15 w 15"/>
                <a:gd name="T3" fmla="*/ 8 h 15"/>
                <a:gd name="T4" fmla="*/ 9 w 15"/>
                <a:gd name="T5" fmla="*/ 15 h 15"/>
                <a:gd name="T6" fmla="*/ 0 w 15"/>
                <a:gd name="T7" fmla="*/ 6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15" y="8"/>
                  </a:lnTo>
                  <a:lnTo>
                    <a:pt x="9" y="15"/>
                  </a:lnTo>
                  <a:lnTo>
                    <a:pt x="0" y="6"/>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8" name="Freeform 40">
              <a:extLst>
                <a:ext uri="{FF2B5EF4-FFF2-40B4-BE49-F238E27FC236}">
                  <a16:creationId xmlns:a16="http://schemas.microsoft.com/office/drawing/2014/main" id="{0A93E428-218F-B104-E1CF-C2F846598360}"/>
                </a:ext>
              </a:extLst>
            </p:cNvPr>
            <p:cNvSpPr>
              <a:spLocks/>
            </p:cNvSpPr>
            <p:nvPr/>
          </p:nvSpPr>
          <p:spPr bwMode="auto">
            <a:xfrm>
              <a:off x="2361" y="2753"/>
              <a:ext cx="15" cy="16"/>
            </a:xfrm>
            <a:custGeom>
              <a:avLst/>
              <a:gdLst>
                <a:gd name="T0" fmla="*/ 0 w 15"/>
                <a:gd name="T1" fmla="*/ 9 h 16"/>
                <a:gd name="T2" fmla="*/ 8 w 15"/>
                <a:gd name="T3" fmla="*/ 0 h 16"/>
                <a:gd name="T4" fmla="*/ 15 w 15"/>
                <a:gd name="T5" fmla="*/ 7 h 16"/>
                <a:gd name="T6" fmla="*/ 7 w 15"/>
                <a:gd name="T7" fmla="*/ 16 h 16"/>
                <a:gd name="T8" fmla="*/ 0 w 15"/>
                <a:gd name="T9" fmla="*/ 9 h 16"/>
              </a:gdLst>
              <a:ahLst/>
              <a:cxnLst>
                <a:cxn ang="0">
                  <a:pos x="T0" y="T1"/>
                </a:cxn>
                <a:cxn ang="0">
                  <a:pos x="T2" y="T3"/>
                </a:cxn>
                <a:cxn ang="0">
                  <a:pos x="T4" y="T5"/>
                </a:cxn>
                <a:cxn ang="0">
                  <a:pos x="T6" y="T7"/>
                </a:cxn>
                <a:cxn ang="0">
                  <a:pos x="T8" y="T9"/>
                </a:cxn>
              </a:cxnLst>
              <a:rect l="0" t="0" r="r" b="b"/>
              <a:pathLst>
                <a:path w="15" h="16">
                  <a:moveTo>
                    <a:pt x="0" y="9"/>
                  </a:moveTo>
                  <a:lnTo>
                    <a:pt x="8" y="0"/>
                  </a:lnTo>
                  <a:lnTo>
                    <a:pt x="15" y="7"/>
                  </a:lnTo>
                  <a:lnTo>
                    <a:pt x="7" y="16"/>
                  </a:lnTo>
                  <a:lnTo>
                    <a:pt x="0"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9" name="Freeform 41">
              <a:extLst>
                <a:ext uri="{FF2B5EF4-FFF2-40B4-BE49-F238E27FC236}">
                  <a16:creationId xmlns:a16="http://schemas.microsoft.com/office/drawing/2014/main" id="{FA80D3B8-7306-0921-7316-BF15B621BC70}"/>
                </a:ext>
              </a:extLst>
            </p:cNvPr>
            <p:cNvSpPr>
              <a:spLocks/>
            </p:cNvSpPr>
            <p:nvPr/>
          </p:nvSpPr>
          <p:spPr bwMode="auto">
            <a:xfrm>
              <a:off x="2288" y="2684"/>
              <a:ext cx="15" cy="15"/>
            </a:xfrm>
            <a:custGeom>
              <a:avLst/>
              <a:gdLst>
                <a:gd name="T0" fmla="*/ 0 w 15"/>
                <a:gd name="T1" fmla="*/ 8 h 15"/>
                <a:gd name="T2" fmla="*/ 8 w 15"/>
                <a:gd name="T3" fmla="*/ 0 h 15"/>
                <a:gd name="T4" fmla="*/ 15 w 15"/>
                <a:gd name="T5" fmla="*/ 6 h 15"/>
                <a:gd name="T6" fmla="*/ 6 w 15"/>
                <a:gd name="T7" fmla="*/ 15 h 15"/>
                <a:gd name="T8" fmla="*/ 0 w 15"/>
                <a:gd name="T9" fmla="*/ 8 h 15"/>
              </a:gdLst>
              <a:ahLst/>
              <a:cxnLst>
                <a:cxn ang="0">
                  <a:pos x="T0" y="T1"/>
                </a:cxn>
                <a:cxn ang="0">
                  <a:pos x="T2" y="T3"/>
                </a:cxn>
                <a:cxn ang="0">
                  <a:pos x="T4" y="T5"/>
                </a:cxn>
                <a:cxn ang="0">
                  <a:pos x="T6" y="T7"/>
                </a:cxn>
                <a:cxn ang="0">
                  <a:pos x="T8" y="T9"/>
                </a:cxn>
              </a:cxnLst>
              <a:rect l="0" t="0" r="r" b="b"/>
              <a:pathLst>
                <a:path w="15" h="15">
                  <a:moveTo>
                    <a:pt x="0" y="8"/>
                  </a:moveTo>
                  <a:lnTo>
                    <a:pt x="8" y="0"/>
                  </a:lnTo>
                  <a:lnTo>
                    <a:pt x="15" y="6"/>
                  </a:lnTo>
                  <a:lnTo>
                    <a:pt x="6" y="15"/>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40" name="Group 44">
            <a:extLst>
              <a:ext uri="{FF2B5EF4-FFF2-40B4-BE49-F238E27FC236}">
                <a16:creationId xmlns:a16="http://schemas.microsoft.com/office/drawing/2014/main" id="{6E5C0FF8-798E-6F07-519C-0189A502F2A4}"/>
              </a:ext>
            </a:extLst>
          </p:cNvPr>
          <p:cNvGrpSpPr>
            <a:grpSpLocks noChangeAspect="1"/>
          </p:cNvGrpSpPr>
          <p:nvPr/>
        </p:nvGrpSpPr>
        <p:grpSpPr bwMode="auto">
          <a:xfrm>
            <a:off x="5227386" y="2001539"/>
            <a:ext cx="450000" cy="374220"/>
            <a:chOff x="3634" y="2567"/>
            <a:chExt cx="481" cy="400"/>
          </a:xfrm>
        </p:grpSpPr>
        <p:sp>
          <p:nvSpPr>
            <p:cNvPr id="41" name="AutoShape 43">
              <a:extLst>
                <a:ext uri="{FF2B5EF4-FFF2-40B4-BE49-F238E27FC236}">
                  <a16:creationId xmlns:a16="http://schemas.microsoft.com/office/drawing/2014/main" id="{695D7921-837A-57B5-62F4-3DD00C01BA33}"/>
                </a:ext>
              </a:extLst>
            </p:cNvPr>
            <p:cNvSpPr>
              <a:spLocks noChangeAspect="1" noChangeArrowheads="1" noTextEdit="1"/>
            </p:cNvSpPr>
            <p:nvPr/>
          </p:nvSpPr>
          <p:spPr bwMode="auto">
            <a:xfrm>
              <a:off x="3634" y="2567"/>
              <a:ext cx="481"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2" name="Freeform 45">
              <a:extLst>
                <a:ext uri="{FF2B5EF4-FFF2-40B4-BE49-F238E27FC236}">
                  <a16:creationId xmlns:a16="http://schemas.microsoft.com/office/drawing/2014/main" id="{88B4E487-55C6-2F7D-8068-46DD9CEB2B94}"/>
                </a:ext>
              </a:extLst>
            </p:cNvPr>
            <p:cNvSpPr>
              <a:spLocks/>
            </p:cNvSpPr>
            <p:nvPr/>
          </p:nvSpPr>
          <p:spPr bwMode="auto">
            <a:xfrm>
              <a:off x="4115"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3" name="Freeform 46">
              <a:extLst>
                <a:ext uri="{FF2B5EF4-FFF2-40B4-BE49-F238E27FC236}">
                  <a16:creationId xmlns:a16="http://schemas.microsoft.com/office/drawing/2014/main" id="{5838B743-93B3-B070-93D9-4B56FA3F7E38}"/>
                </a:ext>
              </a:extLst>
            </p:cNvPr>
            <p:cNvSpPr>
              <a:spLocks/>
            </p:cNvSpPr>
            <p:nvPr/>
          </p:nvSpPr>
          <p:spPr bwMode="auto">
            <a:xfrm>
              <a:off x="4023" y="2823"/>
              <a:ext cx="92" cy="144"/>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4" name="Freeform 47">
              <a:extLst>
                <a:ext uri="{FF2B5EF4-FFF2-40B4-BE49-F238E27FC236}">
                  <a16:creationId xmlns:a16="http://schemas.microsoft.com/office/drawing/2014/main" id="{9D06E9D9-6D69-3ECA-B789-4C6DDA469203}"/>
                </a:ext>
              </a:extLst>
            </p:cNvPr>
            <p:cNvSpPr>
              <a:spLocks/>
            </p:cNvSpPr>
            <p:nvPr/>
          </p:nvSpPr>
          <p:spPr bwMode="auto">
            <a:xfrm>
              <a:off x="4023" y="2649"/>
              <a:ext cx="92" cy="144"/>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5" name="Freeform 48">
              <a:extLst>
                <a:ext uri="{FF2B5EF4-FFF2-40B4-BE49-F238E27FC236}">
                  <a16:creationId xmlns:a16="http://schemas.microsoft.com/office/drawing/2014/main" id="{8D81B425-4966-EC95-B9A9-EFF99FAD5B00}"/>
                </a:ext>
              </a:extLst>
            </p:cNvPr>
            <p:cNvSpPr>
              <a:spLocks/>
            </p:cNvSpPr>
            <p:nvPr/>
          </p:nvSpPr>
          <p:spPr bwMode="auto">
            <a:xfrm>
              <a:off x="3890" y="2567"/>
              <a:ext cx="144" cy="92"/>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6" name="Freeform 49">
              <a:extLst>
                <a:ext uri="{FF2B5EF4-FFF2-40B4-BE49-F238E27FC236}">
                  <a16:creationId xmlns:a16="http://schemas.microsoft.com/office/drawing/2014/main" id="{B3CA787E-690B-32A6-A3F2-353891CCB631}"/>
                </a:ext>
              </a:extLst>
            </p:cNvPr>
            <p:cNvSpPr>
              <a:spLocks/>
            </p:cNvSpPr>
            <p:nvPr/>
          </p:nvSpPr>
          <p:spPr bwMode="auto">
            <a:xfrm>
              <a:off x="3715" y="2567"/>
              <a:ext cx="145" cy="92"/>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7" name="Freeform 50">
              <a:extLst>
                <a:ext uri="{FF2B5EF4-FFF2-40B4-BE49-F238E27FC236}">
                  <a16:creationId xmlns:a16="http://schemas.microsoft.com/office/drawing/2014/main" id="{2C2FEC2D-4148-2159-6E34-7171BE55B14F}"/>
                </a:ext>
              </a:extLst>
            </p:cNvPr>
            <p:cNvSpPr>
              <a:spLocks/>
            </p:cNvSpPr>
            <p:nvPr/>
          </p:nvSpPr>
          <p:spPr bwMode="auto">
            <a:xfrm>
              <a:off x="3634" y="2649"/>
              <a:ext cx="92" cy="144"/>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8" name="Oval 51">
              <a:extLst>
                <a:ext uri="{FF2B5EF4-FFF2-40B4-BE49-F238E27FC236}">
                  <a16:creationId xmlns:a16="http://schemas.microsoft.com/office/drawing/2014/main" id="{4BAA793D-A8E1-723C-AEA0-ECC5497D57C0}"/>
                </a:ext>
              </a:extLst>
            </p:cNvPr>
            <p:cNvSpPr>
              <a:spLocks noChangeArrowheads="1"/>
            </p:cNvSpPr>
            <p:nvPr/>
          </p:nvSpPr>
          <p:spPr bwMode="auto">
            <a:xfrm>
              <a:off x="3830" y="2763"/>
              <a:ext cx="90" cy="9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dirty="0"/>
            </a:p>
          </p:txBody>
        </p:sp>
        <p:sp>
          <p:nvSpPr>
            <p:cNvPr id="49" name="Freeform 52">
              <a:extLst>
                <a:ext uri="{FF2B5EF4-FFF2-40B4-BE49-F238E27FC236}">
                  <a16:creationId xmlns:a16="http://schemas.microsoft.com/office/drawing/2014/main" id="{0566A75B-04D4-E0D0-F7F9-F4013D41FF45}"/>
                </a:ext>
              </a:extLst>
            </p:cNvPr>
            <p:cNvSpPr>
              <a:spLocks/>
            </p:cNvSpPr>
            <p:nvPr/>
          </p:nvSpPr>
          <p:spPr bwMode="auto">
            <a:xfrm>
              <a:off x="3851" y="2694"/>
              <a:ext cx="137" cy="136"/>
            </a:xfrm>
            <a:custGeom>
              <a:avLst/>
              <a:gdLst>
                <a:gd name="T0" fmla="*/ 32 w 137"/>
                <a:gd name="T1" fmla="*/ 136 h 136"/>
                <a:gd name="T2" fmla="*/ 0 w 137"/>
                <a:gd name="T3" fmla="*/ 104 h 136"/>
                <a:gd name="T4" fmla="*/ 105 w 137"/>
                <a:gd name="T5" fmla="*/ 0 h 136"/>
                <a:gd name="T6" fmla="*/ 137 w 137"/>
                <a:gd name="T7" fmla="*/ 32 h 136"/>
                <a:gd name="T8" fmla="*/ 32 w 137"/>
                <a:gd name="T9" fmla="*/ 136 h 136"/>
              </a:gdLst>
              <a:ahLst/>
              <a:cxnLst>
                <a:cxn ang="0">
                  <a:pos x="T0" y="T1"/>
                </a:cxn>
                <a:cxn ang="0">
                  <a:pos x="T2" y="T3"/>
                </a:cxn>
                <a:cxn ang="0">
                  <a:pos x="T4" y="T5"/>
                </a:cxn>
                <a:cxn ang="0">
                  <a:pos x="T6" y="T7"/>
                </a:cxn>
                <a:cxn ang="0">
                  <a:pos x="T8" y="T9"/>
                </a:cxn>
              </a:cxnLst>
              <a:rect l="0" t="0" r="r" b="b"/>
              <a:pathLst>
                <a:path w="137" h="136">
                  <a:moveTo>
                    <a:pt x="32" y="136"/>
                  </a:moveTo>
                  <a:lnTo>
                    <a:pt x="0" y="104"/>
                  </a:lnTo>
                  <a:lnTo>
                    <a:pt x="105" y="0"/>
                  </a:lnTo>
                  <a:lnTo>
                    <a:pt x="137" y="32"/>
                  </a:lnTo>
                  <a:lnTo>
                    <a:pt x="32" y="1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74" name="Group 62">
            <a:extLst>
              <a:ext uri="{FF2B5EF4-FFF2-40B4-BE49-F238E27FC236}">
                <a16:creationId xmlns:a16="http://schemas.microsoft.com/office/drawing/2014/main" id="{55AF682A-B2B4-1A4B-973C-8A0033AB6D0C}"/>
              </a:ext>
            </a:extLst>
          </p:cNvPr>
          <p:cNvGrpSpPr>
            <a:grpSpLocks noChangeAspect="1"/>
          </p:cNvGrpSpPr>
          <p:nvPr/>
        </p:nvGrpSpPr>
        <p:grpSpPr bwMode="auto">
          <a:xfrm>
            <a:off x="9677252" y="2028650"/>
            <a:ext cx="267016" cy="450000"/>
            <a:chOff x="6436" y="2524"/>
            <a:chExt cx="340" cy="573"/>
          </a:xfrm>
        </p:grpSpPr>
        <p:sp>
          <p:nvSpPr>
            <p:cNvPr id="75" name="AutoShape 61">
              <a:extLst>
                <a:ext uri="{FF2B5EF4-FFF2-40B4-BE49-F238E27FC236}">
                  <a16:creationId xmlns:a16="http://schemas.microsoft.com/office/drawing/2014/main" id="{C991941B-9A0B-23E4-AF84-6E922FD7CB6F}"/>
                </a:ext>
              </a:extLst>
            </p:cNvPr>
            <p:cNvSpPr>
              <a:spLocks noChangeAspect="1" noChangeArrowheads="1" noTextEdit="1"/>
            </p:cNvSpPr>
            <p:nvPr/>
          </p:nvSpPr>
          <p:spPr bwMode="auto">
            <a:xfrm>
              <a:off x="6436" y="2524"/>
              <a:ext cx="340"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76" name="Rectangle 63">
              <a:extLst>
                <a:ext uri="{FF2B5EF4-FFF2-40B4-BE49-F238E27FC236}">
                  <a16:creationId xmlns:a16="http://schemas.microsoft.com/office/drawing/2014/main" id="{2E9B3987-F641-D03C-A9FF-2819145F3D6C}"/>
                </a:ext>
              </a:extLst>
            </p:cNvPr>
            <p:cNvSpPr>
              <a:spLocks noChangeArrowheads="1"/>
            </p:cNvSpPr>
            <p:nvPr/>
          </p:nvSpPr>
          <p:spPr bwMode="auto">
            <a:xfrm>
              <a:off x="6436" y="2694"/>
              <a:ext cx="340" cy="24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150"/>
            </a:p>
          </p:txBody>
        </p:sp>
        <p:sp>
          <p:nvSpPr>
            <p:cNvPr id="77" name="Freeform 64">
              <a:extLst>
                <a:ext uri="{FF2B5EF4-FFF2-40B4-BE49-F238E27FC236}">
                  <a16:creationId xmlns:a16="http://schemas.microsoft.com/office/drawing/2014/main" id="{C046F374-9474-BC27-145C-8E1C54F07AF8}"/>
                </a:ext>
              </a:extLst>
            </p:cNvPr>
            <p:cNvSpPr>
              <a:spLocks noEditPoints="1"/>
            </p:cNvSpPr>
            <p:nvPr/>
          </p:nvSpPr>
          <p:spPr bwMode="auto">
            <a:xfrm>
              <a:off x="6476" y="2524"/>
              <a:ext cx="261" cy="379"/>
            </a:xfrm>
            <a:custGeom>
              <a:avLst/>
              <a:gdLst>
                <a:gd name="T0" fmla="*/ 426 w 853"/>
                <a:gd name="T1" fmla="*/ 128 h 1873"/>
                <a:gd name="T2" fmla="*/ 449 w 853"/>
                <a:gd name="T3" fmla="*/ 129 h 1873"/>
                <a:gd name="T4" fmla="*/ 644 w 853"/>
                <a:gd name="T5" fmla="*/ 226 h 1873"/>
                <a:gd name="T6" fmla="*/ 725 w 853"/>
                <a:gd name="T7" fmla="*/ 435 h 1873"/>
                <a:gd name="T8" fmla="*/ 725 w 853"/>
                <a:gd name="T9" fmla="*/ 1446 h 1873"/>
                <a:gd name="T10" fmla="*/ 637 w 853"/>
                <a:gd name="T11" fmla="*/ 1657 h 1873"/>
                <a:gd name="T12" fmla="*/ 426 w 853"/>
                <a:gd name="T13" fmla="*/ 1745 h 1873"/>
                <a:gd name="T14" fmla="*/ 404 w 853"/>
                <a:gd name="T15" fmla="*/ 1744 h 1873"/>
                <a:gd name="T16" fmla="*/ 208 w 853"/>
                <a:gd name="T17" fmla="*/ 1647 h 1873"/>
                <a:gd name="T18" fmla="*/ 128 w 853"/>
                <a:gd name="T19" fmla="*/ 1438 h 1873"/>
                <a:gd name="T20" fmla="*/ 128 w 853"/>
                <a:gd name="T21" fmla="*/ 426 h 1873"/>
                <a:gd name="T22" fmla="*/ 215 w 853"/>
                <a:gd name="T23" fmla="*/ 215 h 1873"/>
                <a:gd name="T24" fmla="*/ 426 w 853"/>
                <a:gd name="T25" fmla="*/ 128 h 1873"/>
                <a:gd name="T26" fmla="*/ 426 w 853"/>
                <a:gd name="T27" fmla="*/ 0 h 1873"/>
                <a:gd name="T28" fmla="*/ 0 w 853"/>
                <a:gd name="T29" fmla="*/ 426 h 1873"/>
                <a:gd name="T30" fmla="*/ 0 w 853"/>
                <a:gd name="T31" fmla="*/ 1438 h 1873"/>
                <a:gd name="T32" fmla="*/ 395 w 853"/>
                <a:gd name="T33" fmla="*/ 1872 h 1873"/>
                <a:gd name="T34" fmla="*/ 426 w 853"/>
                <a:gd name="T35" fmla="*/ 1873 h 1873"/>
                <a:gd name="T36" fmla="*/ 853 w 853"/>
                <a:gd name="T37" fmla="*/ 1446 h 1873"/>
                <a:gd name="T38" fmla="*/ 853 w 853"/>
                <a:gd name="T39" fmla="*/ 435 h 1873"/>
                <a:gd name="T40" fmla="*/ 458 w 853"/>
                <a:gd name="T41" fmla="*/ 1 h 1873"/>
                <a:gd name="T42" fmla="*/ 426 w 853"/>
                <a:gd name="T43" fmla="*/ 0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3" h="1873">
                  <a:moveTo>
                    <a:pt x="426" y="128"/>
                  </a:moveTo>
                  <a:cubicBezTo>
                    <a:pt x="434" y="128"/>
                    <a:pt x="441" y="128"/>
                    <a:pt x="449" y="129"/>
                  </a:cubicBezTo>
                  <a:cubicBezTo>
                    <a:pt x="523" y="134"/>
                    <a:pt x="593" y="169"/>
                    <a:pt x="644" y="226"/>
                  </a:cubicBezTo>
                  <a:cubicBezTo>
                    <a:pt x="696" y="283"/>
                    <a:pt x="725" y="357"/>
                    <a:pt x="725" y="435"/>
                  </a:cubicBezTo>
                  <a:cubicBezTo>
                    <a:pt x="725" y="1446"/>
                    <a:pt x="725" y="1446"/>
                    <a:pt x="725" y="1446"/>
                  </a:cubicBezTo>
                  <a:cubicBezTo>
                    <a:pt x="725" y="1526"/>
                    <a:pt x="694" y="1601"/>
                    <a:pt x="637" y="1657"/>
                  </a:cubicBezTo>
                  <a:cubicBezTo>
                    <a:pt x="581" y="1714"/>
                    <a:pt x="506" y="1745"/>
                    <a:pt x="426" y="1745"/>
                  </a:cubicBezTo>
                  <a:cubicBezTo>
                    <a:pt x="419" y="1745"/>
                    <a:pt x="411" y="1744"/>
                    <a:pt x="404" y="1744"/>
                  </a:cubicBezTo>
                  <a:cubicBezTo>
                    <a:pt x="329" y="1739"/>
                    <a:pt x="260" y="1704"/>
                    <a:pt x="208" y="1647"/>
                  </a:cubicBezTo>
                  <a:cubicBezTo>
                    <a:pt x="156" y="1590"/>
                    <a:pt x="128" y="1515"/>
                    <a:pt x="128" y="1438"/>
                  </a:cubicBezTo>
                  <a:cubicBezTo>
                    <a:pt x="128" y="426"/>
                    <a:pt x="128" y="426"/>
                    <a:pt x="128" y="426"/>
                  </a:cubicBezTo>
                  <a:cubicBezTo>
                    <a:pt x="128" y="347"/>
                    <a:pt x="159" y="272"/>
                    <a:pt x="215" y="215"/>
                  </a:cubicBezTo>
                  <a:cubicBezTo>
                    <a:pt x="272" y="159"/>
                    <a:pt x="347" y="128"/>
                    <a:pt x="426" y="128"/>
                  </a:cubicBezTo>
                  <a:moveTo>
                    <a:pt x="426" y="0"/>
                  </a:moveTo>
                  <a:cubicBezTo>
                    <a:pt x="191" y="0"/>
                    <a:pt x="0" y="191"/>
                    <a:pt x="0" y="426"/>
                  </a:cubicBezTo>
                  <a:cubicBezTo>
                    <a:pt x="0" y="1438"/>
                    <a:pt x="0" y="1438"/>
                    <a:pt x="0" y="1438"/>
                  </a:cubicBezTo>
                  <a:cubicBezTo>
                    <a:pt x="0" y="1663"/>
                    <a:pt x="170" y="1855"/>
                    <a:pt x="395" y="1872"/>
                  </a:cubicBezTo>
                  <a:cubicBezTo>
                    <a:pt x="405" y="1872"/>
                    <a:pt x="416" y="1873"/>
                    <a:pt x="426" y="1873"/>
                  </a:cubicBezTo>
                  <a:cubicBezTo>
                    <a:pt x="662" y="1873"/>
                    <a:pt x="853" y="1682"/>
                    <a:pt x="853" y="1446"/>
                  </a:cubicBezTo>
                  <a:cubicBezTo>
                    <a:pt x="853" y="435"/>
                    <a:pt x="853" y="435"/>
                    <a:pt x="853" y="435"/>
                  </a:cubicBezTo>
                  <a:cubicBezTo>
                    <a:pt x="853" y="210"/>
                    <a:pt x="682" y="17"/>
                    <a:pt x="458" y="1"/>
                  </a:cubicBezTo>
                  <a:cubicBezTo>
                    <a:pt x="447" y="0"/>
                    <a:pt x="437" y="0"/>
                    <a:pt x="426"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150"/>
            </a:p>
          </p:txBody>
        </p:sp>
        <p:sp>
          <p:nvSpPr>
            <p:cNvPr id="78" name="Freeform 65">
              <a:extLst>
                <a:ext uri="{FF2B5EF4-FFF2-40B4-BE49-F238E27FC236}">
                  <a16:creationId xmlns:a16="http://schemas.microsoft.com/office/drawing/2014/main" id="{E6B662C7-914B-D9F4-041D-8C13E03D2686}"/>
                </a:ext>
              </a:extLst>
            </p:cNvPr>
            <p:cNvSpPr>
              <a:spLocks/>
            </p:cNvSpPr>
            <p:nvPr/>
          </p:nvSpPr>
          <p:spPr bwMode="auto">
            <a:xfrm>
              <a:off x="6567" y="2759"/>
              <a:ext cx="78" cy="7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79" name="Freeform 66">
              <a:extLst>
                <a:ext uri="{FF2B5EF4-FFF2-40B4-BE49-F238E27FC236}">
                  <a16:creationId xmlns:a16="http://schemas.microsoft.com/office/drawing/2014/main" id="{B77E2A0C-712F-DBD0-6753-B0DB2BDE5648}"/>
                </a:ext>
              </a:extLst>
            </p:cNvPr>
            <p:cNvSpPr>
              <a:spLocks/>
            </p:cNvSpPr>
            <p:nvPr/>
          </p:nvSpPr>
          <p:spPr bwMode="auto">
            <a:xfrm>
              <a:off x="6586" y="2798"/>
              <a:ext cx="40" cy="92"/>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80" name="Group 79">
            <a:extLst>
              <a:ext uri="{FF2B5EF4-FFF2-40B4-BE49-F238E27FC236}">
                <a16:creationId xmlns:a16="http://schemas.microsoft.com/office/drawing/2014/main" id="{821551D5-3AEA-48DD-6C48-CC586B093E6D}"/>
              </a:ext>
            </a:extLst>
          </p:cNvPr>
          <p:cNvGrpSpPr/>
          <p:nvPr/>
        </p:nvGrpSpPr>
        <p:grpSpPr>
          <a:xfrm>
            <a:off x="7406572" y="1982980"/>
            <a:ext cx="450000" cy="450000"/>
            <a:chOff x="8038192" y="2535506"/>
            <a:chExt cx="872835" cy="914400"/>
          </a:xfrm>
        </p:grpSpPr>
        <p:sp>
          <p:nvSpPr>
            <p:cNvPr id="81" name="Graphic 4" descr="Badge Tick with solid fill">
              <a:extLst>
                <a:ext uri="{FF2B5EF4-FFF2-40B4-BE49-F238E27FC236}">
                  <a16:creationId xmlns:a16="http://schemas.microsoft.com/office/drawing/2014/main" id="{31DB05DC-C375-AB71-3A95-C3A8CC26A437}"/>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2" name="Graphic 4" descr="Badge Tick with solid fill">
              <a:extLst>
                <a:ext uri="{FF2B5EF4-FFF2-40B4-BE49-F238E27FC236}">
                  <a16:creationId xmlns:a16="http://schemas.microsoft.com/office/drawing/2014/main" id="{9F7DE6E8-902D-E3A4-5E8D-D681A37AE452}"/>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7520741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8F5C4-733F-8BF7-B1C3-9F9F6EDB34DB}"/>
              </a:ext>
            </a:extLst>
          </p:cNvPr>
          <p:cNvSpPr>
            <a:spLocks noGrp="1"/>
          </p:cNvSpPr>
          <p:nvPr>
            <p:ph type="title"/>
          </p:nvPr>
        </p:nvSpPr>
        <p:spPr>
          <a:xfrm>
            <a:off x="584200" y="3318975"/>
            <a:ext cx="11059719" cy="2031325"/>
          </a:xfrm>
        </p:spPr>
        <p:txBody>
          <a:bodyPr/>
          <a:lstStyle/>
          <a:p>
            <a:r>
              <a:rPr lang="en-US" dirty="0"/>
              <a:t>Recommendations for your workload</a:t>
            </a:r>
            <a:endParaRPr lang="en-150" dirty="0"/>
          </a:p>
        </p:txBody>
      </p:sp>
    </p:spTree>
    <p:extLst>
      <p:ext uri="{BB962C8B-B14F-4D97-AF65-F5344CB8AC3E}">
        <p14:creationId xmlns:p14="http://schemas.microsoft.com/office/powerpoint/2010/main" val="28108753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a:extLst>
              <a:ext uri="{FF2B5EF4-FFF2-40B4-BE49-F238E27FC236}">
                <a16:creationId xmlns:a16="http://schemas.microsoft.com/office/drawing/2014/main" id="{E25DB208-E419-E324-5A9B-DAE2ECC2E753}"/>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 name="Slide number">
            <a:extLst>
              <a:ext uri="{FF2B5EF4-FFF2-40B4-BE49-F238E27FC236}">
                <a16:creationId xmlns:a16="http://schemas.microsoft.com/office/drawing/2014/main" id="{210BC341-199F-3B1F-C234-201A9763D076}"/>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Summary - Title">
            <a:extLst>
              <a:ext uri="{FF2B5EF4-FFF2-40B4-BE49-F238E27FC236}">
                <a16:creationId xmlns:a16="http://schemas.microsoft.com/office/drawing/2014/main" id="{F64A44DB-53FC-3413-8E70-0613EC30060D}"/>
              </a:ext>
            </a:extLst>
          </p:cNvPr>
          <p:cNvSpPr>
            <a:spLocks noGrp="1"/>
          </p:cNvSpPr>
          <p:nvPr>
            <p:ph type="title"/>
          </p:nvPr>
        </p:nvSpPr>
        <p:spPr/>
        <p:txBody>
          <a:bodyPr/>
          <a:lstStyle/>
          <a:p>
            <a:r>
              <a:rPr lang="en-US" dirty="0"/>
              <a:t>Your overall results</a:t>
            </a:r>
            <a:endParaRPr lang="en-150" dirty="0"/>
          </a:p>
        </p:txBody>
      </p:sp>
      <p:graphicFrame>
        <p:nvGraphicFramePr>
          <p:cNvPr id="8" name="Summary - Score_1" descr="Chart">
            <a:extLst>
              <a:ext uri="{FF2B5EF4-FFF2-40B4-BE49-F238E27FC236}">
                <a16:creationId xmlns:a16="http://schemas.microsoft.com/office/drawing/2014/main" id="{66611A2C-DE1E-4B4A-2735-9E859B1A7860}"/>
              </a:ext>
            </a:extLst>
          </p:cNvPr>
          <p:cNvGraphicFramePr/>
          <p:nvPr/>
        </p:nvGraphicFramePr>
        <p:xfrm>
          <a:off x="4629273" y="1747473"/>
          <a:ext cx="1553813" cy="26633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Summary - Score_2" descr="Chart">
            <a:extLst>
              <a:ext uri="{FF2B5EF4-FFF2-40B4-BE49-F238E27FC236}">
                <a16:creationId xmlns:a16="http://schemas.microsoft.com/office/drawing/2014/main" id="{5BED4F3A-78A4-9AEF-4A1C-FB9B62B57AC5}"/>
              </a:ext>
            </a:extLst>
          </p:cNvPr>
          <p:cNvGraphicFramePr/>
          <p:nvPr/>
        </p:nvGraphicFramePr>
        <p:xfrm>
          <a:off x="6524397" y="1747473"/>
          <a:ext cx="1553813" cy="26633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Summary - Score_3" descr="Chart">
            <a:extLst>
              <a:ext uri="{FF2B5EF4-FFF2-40B4-BE49-F238E27FC236}">
                <a16:creationId xmlns:a16="http://schemas.microsoft.com/office/drawing/2014/main" id="{6BF8229B-92C5-8278-5B2D-41412259E9FD}"/>
              </a:ext>
            </a:extLst>
          </p:cNvPr>
          <p:cNvGraphicFramePr/>
          <p:nvPr/>
        </p:nvGraphicFramePr>
        <p:xfrm>
          <a:off x="8427910" y="1747473"/>
          <a:ext cx="1553813" cy="26633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Summary - Score_4" descr="Chart">
            <a:extLst>
              <a:ext uri="{FF2B5EF4-FFF2-40B4-BE49-F238E27FC236}">
                <a16:creationId xmlns:a16="http://schemas.microsoft.com/office/drawing/2014/main" id="{8AC10883-DE17-1F58-6A6A-57981D9AB1F7}"/>
              </a:ext>
            </a:extLst>
          </p:cNvPr>
          <p:cNvGraphicFramePr/>
          <p:nvPr/>
        </p:nvGraphicFramePr>
        <p:xfrm>
          <a:off x="10346452" y="1747473"/>
          <a:ext cx="1553813" cy="26633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Summary - Score_5" descr="Chart">
            <a:extLst>
              <a:ext uri="{FF2B5EF4-FFF2-40B4-BE49-F238E27FC236}">
                <a16:creationId xmlns:a16="http://schemas.microsoft.com/office/drawing/2014/main" id="{18F11FBA-4901-10F3-28A8-FF4581D9C31D}"/>
              </a:ext>
            </a:extLst>
          </p:cNvPr>
          <p:cNvGraphicFramePr/>
          <p:nvPr/>
        </p:nvGraphicFramePr>
        <p:xfrm>
          <a:off x="4696566" y="3904791"/>
          <a:ext cx="1553813" cy="266336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 name="Summary - Score_6" descr="Chart">
            <a:extLst>
              <a:ext uri="{FF2B5EF4-FFF2-40B4-BE49-F238E27FC236}">
                <a16:creationId xmlns:a16="http://schemas.microsoft.com/office/drawing/2014/main" id="{7F1F09F2-F89E-BC86-B9CF-9BF0268C0B62}"/>
              </a:ext>
            </a:extLst>
          </p:cNvPr>
          <p:cNvGraphicFramePr/>
          <p:nvPr/>
        </p:nvGraphicFramePr>
        <p:xfrm>
          <a:off x="6527347" y="3911771"/>
          <a:ext cx="1553813" cy="2663362"/>
        </p:xfrm>
        <a:graphic>
          <a:graphicData uri="http://schemas.openxmlformats.org/drawingml/2006/chart">
            <c:chart xmlns:c="http://schemas.openxmlformats.org/drawingml/2006/chart" xmlns:r="http://schemas.openxmlformats.org/officeDocument/2006/relationships" r:id="rId8"/>
          </a:graphicData>
        </a:graphic>
      </p:graphicFrame>
      <p:sp>
        <p:nvSpPr>
          <p:cNvPr id="15" name="Summary - DesignArea_1">
            <a:extLst>
              <a:ext uri="{FF2B5EF4-FFF2-40B4-BE49-F238E27FC236}">
                <a16:creationId xmlns:a16="http://schemas.microsoft.com/office/drawing/2014/main" id="{791A1550-9758-0307-AB9C-9CA2F902FF52}"/>
              </a:ext>
            </a:extLst>
          </p:cNvPr>
          <p:cNvSpPr txBox="1"/>
          <p:nvPr/>
        </p:nvSpPr>
        <p:spPr>
          <a:xfrm>
            <a:off x="4561979" y="2035516"/>
            <a:ext cx="1688400" cy="64800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kumimoji="0" lang="en-US" sz="1862"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Design area</a:t>
            </a:r>
          </a:p>
        </p:txBody>
      </p:sp>
      <p:sp>
        <p:nvSpPr>
          <p:cNvPr id="16" name="Summary - DesignArea_2">
            <a:extLst>
              <a:ext uri="{FF2B5EF4-FFF2-40B4-BE49-F238E27FC236}">
                <a16:creationId xmlns:a16="http://schemas.microsoft.com/office/drawing/2014/main" id="{D32615DF-BDB4-230B-CADB-C25D19FD0EB8}"/>
              </a:ext>
            </a:extLst>
          </p:cNvPr>
          <p:cNvSpPr txBox="1"/>
          <p:nvPr/>
        </p:nvSpPr>
        <p:spPr>
          <a:xfrm>
            <a:off x="6457103" y="2081775"/>
            <a:ext cx="1688400" cy="573106"/>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kumimoji="0" lang="en-US" sz="1862"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Design area</a:t>
            </a:r>
          </a:p>
        </p:txBody>
      </p:sp>
      <p:sp>
        <p:nvSpPr>
          <p:cNvPr id="17" name="Summary - DesignArea_3">
            <a:extLst>
              <a:ext uri="{FF2B5EF4-FFF2-40B4-BE49-F238E27FC236}">
                <a16:creationId xmlns:a16="http://schemas.microsoft.com/office/drawing/2014/main" id="{CB5BB53A-37B8-8DA1-8051-B5D35440A50C}"/>
              </a:ext>
            </a:extLst>
          </p:cNvPr>
          <p:cNvSpPr txBox="1"/>
          <p:nvPr/>
        </p:nvSpPr>
        <p:spPr>
          <a:xfrm>
            <a:off x="8360616" y="2072963"/>
            <a:ext cx="1688400" cy="573106"/>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kumimoji="0" lang="en-US" sz="1862" b="0" i="0" u="none" strike="noStrike" kern="1200" cap="none" spc="0" normalizeH="0" baseline="0" noProof="0">
                <a:ln>
                  <a:noFill/>
                </a:ln>
                <a:solidFill>
                  <a:srgbClr val="000000">
                    <a:lumMod val="65000"/>
                    <a:lumOff val="35000"/>
                  </a:srgbClr>
                </a:solidFill>
                <a:effectLst/>
                <a:uLnTx/>
                <a:uFillTx/>
                <a:latin typeface="Segoe UI"/>
                <a:ea typeface="+mn-ea"/>
                <a:cs typeface="+mn-cs"/>
              </a:rPr>
              <a:t>Design </a:t>
            </a:r>
            <a:r>
              <a:rPr kumimoji="0" lang="en-US" sz="1862"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area</a:t>
            </a:r>
          </a:p>
        </p:txBody>
      </p:sp>
      <p:sp>
        <p:nvSpPr>
          <p:cNvPr id="19" name="Summary - DesignArea_4">
            <a:extLst>
              <a:ext uri="{FF2B5EF4-FFF2-40B4-BE49-F238E27FC236}">
                <a16:creationId xmlns:a16="http://schemas.microsoft.com/office/drawing/2014/main" id="{320FC47E-3D64-396D-1836-CD0A4A2E0FFF}"/>
              </a:ext>
            </a:extLst>
          </p:cNvPr>
          <p:cNvSpPr txBox="1"/>
          <p:nvPr/>
        </p:nvSpPr>
        <p:spPr>
          <a:xfrm>
            <a:off x="10211864" y="2033082"/>
            <a:ext cx="1688400" cy="64800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kumimoji="0" lang="en-US" sz="1862"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Design area</a:t>
            </a:r>
          </a:p>
        </p:txBody>
      </p:sp>
      <p:sp>
        <p:nvSpPr>
          <p:cNvPr id="20" name="Summary - DesignArea_5">
            <a:extLst>
              <a:ext uri="{FF2B5EF4-FFF2-40B4-BE49-F238E27FC236}">
                <a16:creationId xmlns:a16="http://schemas.microsoft.com/office/drawing/2014/main" id="{917B9EE3-F74C-02B1-F75A-CF9507BDC542}"/>
              </a:ext>
            </a:extLst>
          </p:cNvPr>
          <p:cNvSpPr txBox="1"/>
          <p:nvPr/>
        </p:nvSpPr>
        <p:spPr>
          <a:xfrm>
            <a:off x="4566536" y="4198278"/>
            <a:ext cx="1688400" cy="64800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kumimoji="0" lang="en-US" sz="1862"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Design area</a:t>
            </a:r>
          </a:p>
        </p:txBody>
      </p:sp>
      <p:sp>
        <p:nvSpPr>
          <p:cNvPr id="9" name="Summary - DesignArea_6">
            <a:extLst>
              <a:ext uri="{FF2B5EF4-FFF2-40B4-BE49-F238E27FC236}">
                <a16:creationId xmlns:a16="http://schemas.microsoft.com/office/drawing/2014/main" id="{7328E780-7A60-0834-1231-2E822539860F}"/>
              </a:ext>
            </a:extLst>
          </p:cNvPr>
          <p:cNvSpPr txBox="1"/>
          <p:nvPr/>
        </p:nvSpPr>
        <p:spPr>
          <a:xfrm>
            <a:off x="6460053" y="4197380"/>
            <a:ext cx="1688400" cy="64800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kumimoji="0" lang="en-US" sz="1862"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Design area</a:t>
            </a:r>
          </a:p>
        </p:txBody>
      </p:sp>
      <p:graphicFrame>
        <p:nvGraphicFramePr>
          <p:cNvPr id="18" name="Summary - Overall" descr="Pie chart">
            <a:extLst>
              <a:ext uri="{FF2B5EF4-FFF2-40B4-BE49-F238E27FC236}">
                <a16:creationId xmlns:a16="http://schemas.microsoft.com/office/drawing/2014/main" id="{71236B7F-7653-DCF0-FE85-2113DC878B9F}"/>
              </a:ext>
            </a:extLst>
          </p:cNvPr>
          <p:cNvGraphicFramePr/>
          <p:nvPr/>
        </p:nvGraphicFramePr>
        <p:xfrm>
          <a:off x="-163729" y="2471376"/>
          <a:ext cx="4963784" cy="4212874"/>
        </p:xfrm>
        <a:graphic>
          <a:graphicData uri="http://schemas.openxmlformats.org/drawingml/2006/chart">
            <c:chart xmlns:c="http://schemas.openxmlformats.org/drawingml/2006/chart" xmlns:r="http://schemas.openxmlformats.org/officeDocument/2006/relationships" r:id="rId9"/>
          </a:graphicData>
        </a:graphic>
      </p:graphicFrame>
      <p:sp>
        <p:nvSpPr>
          <p:cNvPr id="5" name="Summary - Overall_Rating">
            <a:extLst>
              <a:ext uri="{FF2B5EF4-FFF2-40B4-BE49-F238E27FC236}">
                <a16:creationId xmlns:a16="http://schemas.microsoft.com/office/drawing/2014/main" id="{DC66BE02-F583-6E62-9F7F-5B1C5A1A7D5E}"/>
              </a:ext>
            </a:extLst>
          </p:cNvPr>
          <p:cNvSpPr txBox="1"/>
          <p:nvPr/>
        </p:nvSpPr>
        <p:spPr>
          <a:xfrm>
            <a:off x="1509597" y="4243013"/>
            <a:ext cx="1617132" cy="66960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Rating</a:t>
            </a:r>
          </a:p>
        </p:txBody>
      </p:sp>
      <p:graphicFrame>
        <p:nvGraphicFramePr>
          <p:cNvPr id="11" name="Summary - Score_7" descr="Chart">
            <a:extLst>
              <a:ext uri="{FF2B5EF4-FFF2-40B4-BE49-F238E27FC236}">
                <a16:creationId xmlns:a16="http://schemas.microsoft.com/office/drawing/2014/main" id="{D00DF08F-A009-554E-D0D4-B96D9011AAD7}"/>
              </a:ext>
            </a:extLst>
          </p:cNvPr>
          <p:cNvGraphicFramePr/>
          <p:nvPr/>
        </p:nvGraphicFramePr>
        <p:xfrm>
          <a:off x="8355710" y="3904791"/>
          <a:ext cx="1553813" cy="2663362"/>
        </p:xfrm>
        <a:graphic>
          <a:graphicData uri="http://schemas.openxmlformats.org/drawingml/2006/chart">
            <c:chart xmlns:c="http://schemas.openxmlformats.org/drawingml/2006/chart" xmlns:r="http://schemas.openxmlformats.org/officeDocument/2006/relationships" r:id="rId10"/>
          </a:graphicData>
        </a:graphic>
      </p:graphicFrame>
      <p:sp>
        <p:nvSpPr>
          <p:cNvPr id="13" name="Summary - DesignArea_7">
            <a:extLst>
              <a:ext uri="{FF2B5EF4-FFF2-40B4-BE49-F238E27FC236}">
                <a16:creationId xmlns:a16="http://schemas.microsoft.com/office/drawing/2014/main" id="{A296EE85-392C-D5C4-B403-4D8C605B9542}"/>
              </a:ext>
            </a:extLst>
          </p:cNvPr>
          <p:cNvSpPr txBox="1"/>
          <p:nvPr/>
        </p:nvSpPr>
        <p:spPr>
          <a:xfrm>
            <a:off x="8288416" y="4190400"/>
            <a:ext cx="1688400" cy="64800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kumimoji="0" lang="en-US" sz="1862"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Design area</a:t>
            </a:r>
          </a:p>
        </p:txBody>
      </p:sp>
      <p:graphicFrame>
        <p:nvGraphicFramePr>
          <p:cNvPr id="21" name="Summary - Score_8" descr="Chart">
            <a:extLst>
              <a:ext uri="{FF2B5EF4-FFF2-40B4-BE49-F238E27FC236}">
                <a16:creationId xmlns:a16="http://schemas.microsoft.com/office/drawing/2014/main" id="{0FA15F8E-5748-20B5-F023-CAEBEE9F33B7}"/>
              </a:ext>
            </a:extLst>
          </p:cNvPr>
          <p:cNvGraphicFramePr/>
          <p:nvPr/>
        </p:nvGraphicFramePr>
        <p:xfrm>
          <a:off x="10249894" y="3904791"/>
          <a:ext cx="1553813" cy="2663362"/>
        </p:xfrm>
        <a:graphic>
          <a:graphicData uri="http://schemas.openxmlformats.org/drawingml/2006/chart">
            <c:chart xmlns:c="http://schemas.openxmlformats.org/drawingml/2006/chart" xmlns:r="http://schemas.openxmlformats.org/officeDocument/2006/relationships" r:id="rId11"/>
          </a:graphicData>
        </a:graphic>
      </p:graphicFrame>
      <p:sp>
        <p:nvSpPr>
          <p:cNvPr id="22" name="Summary - DesignArea_8">
            <a:extLst>
              <a:ext uri="{FF2B5EF4-FFF2-40B4-BE49-F238E27FC236}">
                <a16:creationId xmlns:a16="http://schemas.microsoft.com/office/drawing/2014/main" id="{C4F924AA-6F54-5A8D-C18F-20733465E5C1}"/>
              </a:ext>
            </a:extLst>
          </p:cNvPr>
          <p:cNvSpPr txBox="1"/>
          <p:nvPr/>
        </p:nvSpPr>
        <p:spPr>
          <a:xfrm>
            <a:off x="10182600" y="4190400"/>
            <a:ext cx="1688400" cy="64800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kumimoji="0" lang="en-US" sz="1862"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Design area</a:t>
            </a:r>
          </a:p>
        </p:txBody>
      </p:sp>
    </p:spTree>
    <p:extLst>
      <p:ext uri="{BB962C8B-B14F-4D97-AF65-F5344CB8AC3E}">
        <p14:creationId xmlns:p14="http://schemas.microsoft.com/office/powerpoint/2010/main" val="25747679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n - Title">
            <a:extLst>
              <a:ext uri="{FF2B5EF4-FFF2-40B4-BE49-F238E27FC236}">
                <a16:creationId xmlns:a16="http://schemas.microsoft.com/office/drawing/2014/main" id="{78B419C8-5577-4C89-AF6B-668048344556}"/>
              </a:ext>
            </a:extLst>
          </p:cNvPr>
          <p:cNvSpPr>
            <a:spLocks noGrp="1"/>
          </p:cNvSpPr>
          <p:nvPr>
            <p:ph type="title"/>
          </p:nvPr>
        </p:nvSpPr>
        <p:spPr/>
        <p:txBody>
          <a:bodyPr/>
          <a:lstStyle/>
          <a:p>
            <a:r>
              <a:rPr lang="en-US" dirty="0"/>
              <a:t>Improve your results</a:t>
            </a:r>
          </a:p>
        </p:txBody>
      </p:sp>
      <p:pic>
        <p:nvPicPr>
          <p:cNvPr id="25" name="Picture" descr="Businessman using digital tablet in office window">
            <a:extLst>
              <a:ext uri="{FF2B5EF4-FFF2-40B4-BE49-F238E27FC236}">
                <a16:creationId xmlns:a16="http://schemas.microsoft.com/office/drawing/2014/main" id="{0D1F8B64-D8C2-47E0-92FB-3A8ACD581EDF}"/>
              </a:ext>
            </a:extLst>
          </p:cNvPr>
          <p:cNvPicPr>
            <a:picLocks noChangeAspect="1"/>
          </p:cNvPicPr>
          <p:nvPr/>
        </p:nvPicPr>
        <p:blipFill>
          <a:blip r:embed="rId3"/>
          <a:srcRect t="39345" b="39345"/>
          <a:stretch/>
        </p:blipFill>
        <p:spPr>
          <a:xfrm>
            <a:off x="571504" y="1285023"/>
            <a:ext cx="11048999" cy="1570489"/>
          </a:xfrm>
          <a:custGeom>
            <a:avLst/>
            <a:gdLst>
              <a:gd name="connsiteX0" fmla="*/ 0 w 11048999"/>
              <a:gd name="connsiteY0" fmla="*/ 0 h 2203679"/>
              <a:gd name="connsiteX1" fmla="*/ 11048999 w 11048999"/>
              <a:gd name="connsiteY1" fmla="*/ 0 h 2203679"/>
              <a:gd name="connsiteX2" fmla="*/ 11048999 w 11048999"/>
              <a:gd name="connsiteY2" fmla="*/ 2203679 h 2203679"/>
              <a:gd name="connsiteX3" fmla="*/ 0 w 11048999"/>
              <a:gd name="connsiteY3" fmla="*/ 2203679 h 2203679"/>
            </a:gdLst>
            <a:ahLst/>
            <a:cxnLst>
              <a:cxn ang="0">
                <a:pos x="connsiteX0" y="connsiteY0"/>
              </a:cxn>
              <a:cxn ang="0">
                <a:pos x="connsiteX1" y="connsiteY1"/>
              </a:cxn>
              <a:cxn ang="0">
                <a:pos x="connsiteX2" y="connsiteY2"/>
              </a:cxn>
              <a:cxn ang="0">
                <a:pos x="connsiteX3" y="connsiteY3"/>
              </a:cxn>
            </a:cxnLst>
            <a:rect l="l" t="t" r="r" b="b"/>
            <a:pathLst>
              <a:path w="11048999" h="2203679">
                <a:moveTo>
                  <a:pt x="0" y="0"/>
                </a:moveTo>
                <a:lnTo>
                  <a:pt x="11048999" y="0"/>
                </a:lnTo>
                <a:lnTo>
                  <a:pt x="11048999" y="2203679"/>
                </a:lnTo>
                <a:lnTo>
                  <a:pt x="0" y="2203679"/>
                </a:lnTo>
                <a:close/>
              </a:path>
            </a:pathLst>
          </a:custGeom>
        </p:spPr>
      </p:pic>
      <p:grpSp>
        <p:nvGrpSpPr>
          <p:cNvPr id="53" name="Group 1">
            <a:extLst>
              <a:ext uri="{FF2B5EF4-FFF2-40B4-BE49-F238E27FC236}">
                <a16:creationId xmlns:a16="http://schemas.microsoft.com/office/drawing/2014/main" id="{BE8F7997-CD8C-492F-989A-9406044E260D}"/>
              </a:ext>
              <a:ext uri="{C183D7F6-B498-43B3-948B-1728B52AA6E4}">
                <adec:decorative xmlns:adec="http://schemas.microsoft.com/office/drawing/2017/decorative" val="1"/>
              </a:ext>
            </a:extLst>
          </p:cNvPr>
          <p:cNvGrpSpPr/>
          <p:nvPr/>
        </p:nvGrpSpPr>
        <p:grpSpPr>
          <a:xfrm>
            <a:off x="575481" y="3014290"/>
            <a:ext cx="11045015" cy="3257923"/>
            <a:chOff x="575481" y="3014290"/>
            <a:chExt cx="11045015" cy="3257923"/>
          </a:xfrm>
        </p:grpSpPr>
        <p:sp>
          <p:nvSpPr>
            <p:cNvPr id="54" name="Rectangle 53">
              <a:extLst>
                <a:ext uri="{FF2B5EF4-FFF2-40B4-BE49-F238E27FC236}">
                  <a16:creationId xmlns:a16="http://schemas.microsoft.com/office/drawing/2014/main" id="{4DD9579D-72D3-4D0C-8EBE-C097C9298158}"/>
                </a:ext>
              </a:extLst>
            </p:cNvPr>
            <p:cNvSpPr/>
            <p:nvPr/>
          </p:nvSpPr>
          <p:spPr bwMode="auto">
            <a:xfrm>
              <a:off x="575481" y="3014290"/>
              <a:ext cx="11045015" cy="3257923"/>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4658F3F3-A0C8-4123-9751-87B215902E05}"/>
                </a:ext>
              </a:extLst>
            </p:cNvPr>
            <p:cNvSpPr/>
            <p:nvPr/>
          </p:nvSpPr>
          <p:spPr bwMode="auto">
            <a:xfrm flipH="1">
              <a:off x="575481" y="3582154"/>
              <a:ext cx="11045015" cy="274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89D064FF-6CE1-4B40-A0DB-3B7BB0F5021B}"/>
                </a:ext>
              </a:extLst>
            </p:cNvPr>
            <p:cNvSpPr>
              <a:spLocks/>
            </p:cNvSpPr>
            <p:nvPr/>
          </p:nvSpPr>
          <p:spPr bwMode="auto">
            <a:xfrm rot="5400000">
              <a:off x="9728657" y="3550984"/>
              <a:ext cx="89772" cy="89772"/>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812D81F6-151C-4A5C-809E-430866A94DD1}"/>
                </a:ext>
              </a:extLst>
            </p:cNvPr>
            <p:cNvSpPr>
              <a:spLocks/>
            </p:cNvSpPr>
            <p:nvPr/>
          </p:nvSpPr>
          <p:spPr bwMode="auto">
            <a:xfrm rot="5400000">
              <a:off x="6053102" y="3550984"/>
              <a:ext cx="89772" cy="89772"/>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1C6D39F-1A44-486D-B4A8-18882A29A408}"/>
                </a:ext>
              </a:extLst>
            </p:cNvPr>
            <p:cNvSpPr>
              <a:spLocks/>
            </p:cNvSpPr>
            <p:nvPr/>
          </p:nvSpPr>
          <p:spPr bwMode="auto">
            <a:xfrm rot="5400000">
              <a:off x="2377547" y="3550984"/>
              <a:ext cx="89772" cy="89772"/>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84" name="Plan - 1">
            <a:extLst>
              <a:ext uri="{FF2B5EF4-FFF2-40B4-BE49-F238E27FC236}">
                <a16:creationId xmlns:a16="http://schemas.microsoft.com/office/drawing/2014/main" id="{A48CC6A4-4B2B-4207-98F6-559D5ABE1515}"/>
              </a:ext>
            </a:extLst>
          </p:cNvPr>
          <p:cNvSpPr txBox="1"/>
          <p:nvPr/>
        </p:nvSpPr>
        <p:spPr>
          <a:xfrm>
            <a:off x="2289382" y="3015086"/>
            <a:ext cx="266099" cy="553998"/>
          </a:xfrm>
          <a:prstGeom prst="rect">
            <a:avLst/>
          </a:prstGeom>
          <a:noFill/>
        </p:spPr>
        <p:txBody>
          <a:bodyPr wrap="none" lIns="0" tIns="0" rIns="0" bIns="0" rtlCol="0" anchor="ctr">
            <a:spAutoFit/>
          </a:bodyPr>
          <a:lstStyle/>
          <a:p>
            <a:pPr algn="ctr" defTabSz="932472" fontAlgn="base">
              <a:spcBef>
                <a:spcPct val="0"/>
              </a:spcBef>
              <a:spcAft>
                <a:spcPct val="0"/>
              </a:spcAft>
            </a:pPr>
            <a:r>
              <a:rPr lang="en-US" sz="3600" b="1">
                <a:solidFill>
                  <a:schemeClr val="tx2"/>
                </a:solidFill>
                <a:effectLst>
                  <a:outerShdw dist="25400" dir="1800000" algn="l" rotWithShape="0">
                    <a:schemeClr val="tx2">
                      <a:lumMod val="75000"/>
                      <a:alpha val="40000"/>
                    </a:schemeClr>
                  </a:outerShdw>
                </a:effectLst>
                <a:cs typeface="Segoe UI" pitchFamily="34" charset="0"/>
              </a:rPr>
              <a:t>1</a:t>
            </a:r>
          </a:p>
        </p:txBody>
      </p:sp>
      <p:sp>
        <p:nvSpPr>
          <p:cNvPr id="94" name="Plan - Actions_1">
            <a:extLst>
              <a:ext uri="{FF2B5EF4-FFF2-40B4-BE49-F238E27FC236}">
                <a16:creationId xmlns:a16="http://schemas.microsoft.com/office/drawing/2014/main" id="{A89FE8D7-0422-4628-9C26-9A2D6779553F}"/>
              </a:ext>
            </a:extLst>
          </p:cNvPr>
          <p:cNvSpPr/>
          <p:nvPr/>
        </p:nvSpPr>
        <p:spPr>
          <a:xfrm>
            <a:off x="711082" y="4719995"/>
            <a:ext cx="3404354" cy="169277"/>
          </a:xfrm>
          <a:prstGeom prst="rect">
            <a:avLst/>
          </a:prstGeom>
          <a:noFill/>
        </p:spPr>
        <p:txBody>
          <a:bodyPr wrap="square" lIns="0" tIns="0" rIns="0" bIns="0" anchor="t">
            <a:spAutoFit/>
          </a:bodyPr>
          <a:lstStyle/>
          <a:p>
            <a:pPr marL="342900" indent="-228600" defTabSz="914192">
              <a:spcBef>
                <a:spcPts val="300"/>
              </a:spcBef>
              <a:spcAft>
                <a:spcPts val="300"/>
              </a:spcAft>
              <a:buFont typeface="Wingdings" panose="05000000000000000000" pitchFamily="2" charset="2"/>
              <a:buChar char="ü"/>
            </a:pPr>
            <a:r>
              <a:rPr lang="en-US" sz="1100" dirty="0">
                <a:cs typeface="Segoe UI Semibold"/>
              </a:rPr>
              <a:t>Actions</a:t>
            </a:r>
          </a:p>
        </p:txBody>
      </p:sp>
      <p:grpSp>
        <p:nvGrpSpPr>
          <p:cNvPr id="110" name="Group 2">
            <a:extLst>
              <a:ext uri="{FF2B5EF4-FFF2-40B4-BE49-F238E27FC236}">
                <a16:creationId xmlns:a16="http://schemas.microsoft.com/office/drawing/2014/main" id="{CF70FEF5-6EEA-45D1-A8A0-82921558A806}"/>
              </a:ext>
              <a:ext uri="{C183D7F6-B498-43B3-948B-1728B52AA6E4}">
                <adec:decorative xmlns:adec="http://schemas.microsoft.com/office/drawing/2017/decorative" val="1"/>
              </a:ext>
            </a:extLst>
          </p:cNvPr>
          <p:cNvGrpSpPr/>
          <p:nvPr/>
        </p:nvGrpSpPr>
        <p:grpSpPr>
          <a:xfrm>
            <a:off x="4260211" y="3881534"/>
            <a:ext cx="0" cy="2300522"/>
            <a:chOff x="4222405" y="2675568"/>
            <a:chExt cx="0" cy="2300522"/>
          </a:xfrm>
        </p:grpSpPr>
        <p:cxnSp>
          <p:nvCxnSpPr>
            <p:cNvPr id="111" name="Straight Connector 110">
              <a:extLst>
                <a:ext uri="{FF2B5EF4-FFF2-40B4-BE49-F238E27FC236}">
                  <a16:creationId xmlns:a16="http://schemas.microsoft.com/office/drawing/2014/main" id="{B4C822F0-DD07-4946-BEBF-6384850804C1}"/>
                </a:ext>
              </a:extLst>
            </p:cNvPr>
            <p:cNvCxnSpPr>
              <a:cxnSpLocks/>
            </p:cNvCxnSpPr>
            <p:nvPr/>
          </p:nvCxnSpPr>
          <p:spPr>
            <a:xfrm>
              <a:off x="4222405" y="2675568"/>
              <a:ext cx="0" cy="23005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70A0BDD-22B8-46F8-9687-69B808F50F58}"/>
                </a:ext>
              </a:extLst>
            </p:cNvPr>
            <p:cNvCxnSpPr>
              <a:cxnSpLocks/>
            </p:cNvCxnSpPr>
            <p:nvPr/>
          </p:nvCxnSpPr>
          <p:spPr>
            <a:xfrm>
              <a:off x="4222405" y="2675569"/>
              <a:ext cx="0" cy="422279"/>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19" name="Plan - 2">
            <a:extLst>
              <a:ext uri="{FF2B5EF4-FFF2-40B4-BE49-F238E27FC236}">
                <a16:creationId xmlns:a16="http://schemas.microsoft.com/office/drawing/2014/main" id="{45741B44-70A0-478A-8829-4A71EDDAE2B2}"/>
              </a:ext>
            </a:extLst>
          </p:cNvPr>
          <p:cNvSpPr txBox="1"/>
          <p:nvPr/>
        </p:nvSpPr>
        <p:spPr>
          <a:xfrm>
            <a:off x="5964937" y="3015085"/>
            <a:ext cx="266099" cy="553998"/>
          </a:xfrm>
          <a:prstGeom prst="rect">
            <a:avLst/>
          </a:prstGeom>
          <a:noFill/>
        </p:spPr>
        <p:txBody>
          <a:bodyPr wrap="none" lIns="0" tIns="0" rIns="0" bIns="0" rtlCol="0" anchor="ctr">
            <a:spAutoFit/>
          </a:bodyPr>
          <a:lstStyle/>
          <a:p>
            <a:pPr algn="ctr" defTabSz="932472" fontAlgn="base">
              <a:spcBef>
                <a:spcPct val="0"/>
              </a:spcBef>
              <a:spcAft>
                <a:spcPct val="0"/>
              </a:spcAft>
            </a:pPr>
            <a:r>
              <a:rPr lang="en-US" sz="3600" b="1">
                <a:solidFill>
                  <a:schemeClr val="tx2"/>
                </a:solidFill>
                <a:effectLst>
                  <a:outerShdw dist="25400" dir="1800000" algn="l" rotWithShape="0">
                    <a:schemeClr val="tx2">
                      <a:lumMod val="75000"/>
                      <a:alpha val="40000"/>
                    </a:schemeClr>
                  </a:outerShdw>
                </a:effectLst>
                <a:cs typeface="Segoe UI" pitchFamily="34" charset="0"/>
              </a:rPr>
              <a:t>2</a:t>
            </a:r>
          </a:p>
        </p:txBody>
      </p:sp>
      <p:sp>
        <p:nvSpPr>
          <p:cNvPr id="125" name="Plan - Actions_2">
            <a:extLst>
              <a:ext uri="{FF2B5EF4-FFF2-40B4-BE49-F238E27FC236}">
                <a16:creationId xmlns:a16="http://schemas.microsoft.com/office/drawing/2014/main" id="{0F99EA30-23C0-4C6D-A733-F7F45770FEE3}"/>
              </a:ext>
            </a:extLst>
          </p:cNvPr>
          <p:cNvSpPr/>
          <p:nvPr/>
        </p:nvSpPr>
        <p:spPr>
          <a:xfrm>
            <a:off x="4404986" y="4725089"/>
            <a:ext cx="3404354" cy="169277"/>
          </a:xfrm>
          <a:prstGeom prst="rect">
            <a:avLst/>
          </a:prstGeom>
          <a:noFill/>
        </p:spPr>
        <p:txBody>
          <a:bodyPr wrap="square" lIns="0" tIns="0" rIns="0" bIns="0" anchor="t">
            <a:spAutoFit/>
          </a:bodyPr>
          <a:lstStyle/>
          <a:p>
            <a:pPr marL="342900" indent="-228600" defTabSz="914192">
              <a:spcBef>
                <a:spcPts val="300"/>
              </a:spcBef>
              <a:spcAft>
                <a:spcPts val="300"/>
              </a:spcAft>
              <a:buFont typeface="Wingdings" panose="05000000000000000000" pitchFamily="2" charset="2"/>
              <a:buChar char="ü"/>
            </a:pPr>
            <a:r>
              <a:rPr lang="en-US" sz="1100">
                <a:cs typeface="Segoe UI Semibold"/>
              </a:rPr>
              <a:t>Actions </a:t>
            </a:r>
            <a:endParaRPr lang="en-US" sz="1100" dirty="0">
              <a:cs typeface="Segoe UI Semibold"/>
            </a:endParaRPr>
          </a:p>
        </p:txBody>
      </p:sp>
      <p:grpSp>
        <p:nvGrpSpPr>
          <p:cNvPr id="134" name="Group 3">
            <a:extLst>
              <a:ext uri="{FF2B5EF4-FFF2-40B4-BE49-F238E27FC236}">
                <a16:creationId xmlns:a16="http://schemas.microsoft.com/office/drawing/2014/main" id="{F3E0AFD9-30F4-4BCE-A8FC-7100AE7C1E67}"/>
              </a:ext>
              <a:ext uri="{C183D7F6-B498-43B3-948B-1728B52AA6E4}">
                <adec:decorative xmlns:adec="http://schemas.microsoft.com/office/drawing/2017/decorative" val="1"/>
              </a:ext>
            </a:extLst>
          </p:cNvPr>
          <p:cNvGrpSpPr/>
          <p:nvPr/>
        </p:nvGrpSpPr>
        <p:grpSpPr>
          <a:xfrm>
            <a:off x="7935766" y="3881534"/>
            <a:ext cx="0" cy="2300522"/>
            <a:chOff x="4222405" y="2675568"/>
            <a:chExt cx="0" cy="2300522"/>
          </a:xfrm>
        </p:grpSpPr>
        <p:cxnSp>
          <p:nvCxnSpPr>
            <p:cNvPr id="135" name="Straight Connector 134">
              <a:extLst>
                <a:ext uri="{FF2B5EF4-FFF2-40B4-BE49-F238E27FC236}">
                  <a16:creationId xmlns:a16="http://schemas.microsoft.com/office/drawing/2014/main" id="{F9D35549-C2FD-4538-AF31-6C7ADF87C400}"/>
                </a:ext>
              </a:extLst>
            </p:cNvPr>
            <p:cNvCxnSpPr>
              <a:cxnSpLocks/>
            </p:cNvCxnSpPr>
            <p:nvPr/>
          </p:nvCxnSpPr>
          <p:spPr>
            <a:xfrm>
              <a:off x="4222405" y="2675568"/>
              <a:ext cx="0" cy="23005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EDC5539-8ECD-4531-8DDC-1E80CEA5A682}"/>
                </a:ext>
              </a:extLst>
            </p:cNvPr>
            <p:cNvCxnSpPr>
              <a:cxnSpLocks/>
            </p:cNvCxnSpPr>
            <p:nvPr/>
          </p:nvCxnSpPr>
          <p:spPr>
            <a:xfrm>
              <a:off x="4222405" y="2675569"/>
              <a:ext cx="0" cy="422279"/>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Plan - 3">
            <a:extLst>
              <a:ext uri="{FF2B5EF4-FFF2-40B4-BE49-F238E27FC236}">
                <a16:creationId xmlns:a16="http://schemas.microsoft.com/office/drawing/2014/main" id="{983D47C4-C129-488E-8B50-5249F458D1F7}"/>
              </a:ext>
            </a:extLst>
          </p:cNvPr>
          <p:cNvSpPr txBox="1"/>
          <p:nvPr/>
        </p:nvSpPr>
        <p:spPr>
          <a:xfrm>
            <a:off x="9640492" y="3015085"/>
            <a:ext cx="266099" cy="553998"/>
          </a:xfrm>
          <a:prstGeom prst="rect">
            <a:avLst/>
          </a:prstGeom>
          <a:noFill/>
        </p:spPr>
        <p:txBody>
          <a:bodyPr wrap="none" lIns="0" tIns="0" rIns="0" bIns="0" rtlCol="0" anchor="ctr">
            <a:spAutoFit/>
          </a:bodyPr>
          <a:lstStyle/>
          <a:p>
            <a:pPr algn="ctr" defTabSz="932472" fontAlgn="base">
              <a:spcBef>
                <a:spcPct val="0"/>
              </a:spcBef>
              <a:spcAft>
                <a:spcPct val="0"/>
              </a:spcAft>
            </a:pPr>
            <a:r>
              <a:rPr lang="en-US" sz="3600" b="1">
                <a:solidFill>
                  <a:schemeClr val="tx2"/>
                </a:solidFill>
                <a:effectLst>
                  <a:outerShdw dist="25400" dir="1800000" algn="l" rotWithShape="0">
                    <a:schemeClr val="tx2">
                      <a:lumMod val="75000"/>
                      <a:alpha val="40000"/>
                    </a:schemeClr>
                  </a:outerShdw>
                </a:effectLst>
                <a:cs typeface="Segoe UI" pitchFamily="34" charset="0"/>
              </a:rPr>
              <a:t>3</a:t>
            </a:r>
          </a:p>
        </p:txBody>
      </p:sp>
      <p:sp>
        <p:nvSpPr>
          <p:cNvPr id="141" name="Plan - Actions_3">
            <a:extLst>
              <a:ext uri="{FF2B5EF4-FFF2-40B4-BE49-F238E27FC236}">
                <a16:creationId xmlns:a16="http://schemas.microsoft.com/office/drawing/2014/main" id="{184AEFB2-E0DD-48B7-BA63-ACFF6D391C2F}"/>
              </a:ext>
            </a:extLst>
          </p:cNvPr>
          <p:cNvSpPr/>
          <p:nvPr/>
        </p:nvSpPr>
        <p:spPr>
          <a:xfrm>
            <a:off x="8071364" y="4719995"/>
            <a:ext cx="3404354" cy="169277"/>
          </a:xfrm>
          <a:prstGeom prst="rect">
            <a:avLst/>
          </a:prstGeom>
          <a:noFill/>
        </p:spPr>
        <p:txBody>
          <a:bodyPr wrap="square" lIns="0" tIns="0" rIns="0" bIns="0" anchor="t">
            <a:spAutoFit/>
          </a:bodyPr>
          <a:lstStyle/>
          <a:p>
            <a:pPr marL="342900" indent="-228600" defTabSz="914192">
              <a:spcBef>
                <a:spcPts val="300"/>
              </a:spcBef>
              <a:spcAft>
                <a:spcPts val="300"/>
              </a:spcAft>
              <a:buFont typeface="Wingdings" panose="05000000000000000000" pitchFamily="2" charset="2"/>
              <a:buChar char="ü"/>
            </a:pPr>
            <a:r>
              <a:rPr lang="en-US" sz="1100" dirty="0">
                <a:cs typeface="Segoe UI Semibold"/>
              </a:rPr>
              <a:t>Actions</a:t>
            </a:r>
            <a:endParaRPr lang="en-GB" sz="1100" dirty="0">
              <a:cs typeface="Segoe UI Semibold"/>
            </a:endParaRPr>
          </a:p>
        </p:txBody>
      </p:sp>
      <p:sp>
        <p:nvSpPr>
          <p:cNvPr id="5" name="Footer">
            <a:extLst>
              <a:ext uri="{FF2B5EF4-FFF2-40B4-BE49-F238E27FC236}">
                <a16:creationId xmlns:a16="http://schemas.microsoft.com/office/drawing/2014/main" id="{8111A3B1-1AFC-4D54-A337-9D4D982DC438}"/>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a:extLst>
              <a:ext uri="{FF2B5EF4-FFF2-40B4-BE49-F238E27FC236}">
                <a16:creationId xmlns:a16="http://schemas.microsoft.com/office/drawing/2014/main" id="{CDF9FC75-1D2D-4CEE-849B-1C417B009881}"/>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Plan - Category_1">
            <a:extLst>
              <a:ext uri="{FF2B5EF4-FFF2-40B4-BE49-F238E27FC236}">
                <a16:creationId xmlns:a16="http://schemas.microsoft.com/office/drawing/2014/main" id="{79DAF85D-A454-087F-2467-FCE4A0A3C413}"/>
              </a:ext>
            </a:extLst>
          </p:cNvPr>
          <p:cNvSpPr txBox="1"/>
          <p:nvPr/>
        </p:nvSpPr>
        <p:spPr>
          <a:xfrm>
            <a:off x="711082" y="3811863"/>
            <a:ext cx="3144208" cy="338554"/>
          </a:xfrm>
          <a:prstGeom prst="rect">
            <a:avLst/>
          </a:prstGeom>
          <a:noFill/>
        </p:spPr>
        <p:txBody>
          <a:bodyPr wrap="square">
            <a:spAutoFit/>
          </a:bodyPr>
          <a:lstStyle/>
          <a:p>
            <a:pPr defTabSz="914192">
              <a:spcBef>
                <a:spcPts val="300"/>
              </a:spcBef>
              <a:spcAft>
                <a:spcPts val="300"/>
              </a:spcAft>
            </a:pPr>
            <a:r>
              <a:rPr lang="en-US" sz="1600" dirty="0">
                <a:solidFill>
                  <a:srgbClr val="243A5E"/>
                </a:solidFill>
                <a:latin typeface="+mj-lt"/>
                <a:cs typeface="Segoe UI Semibold"/>
              </a:rPr>
              <a:t>Design area</a:t>
            </a:r>
          </a:p>
        </p:txBody>
      </p:sp>
      <p:sp>
        <p:nvSpPr>
          <p:cNvPr id="10" name="Plan - Category_2">
            <a:extLst>
              <a:ext uri="{FF2B5EF4-FFF2-40B4-BE49-F238E27FC236}">
                <a16:creationId xmlns:a16="http://schemas.microsoft.com/office/drawing/2014/main" id="{D7E66232-4EF5-BACD-6396-6A50EF7FAF27}"/>
              </a:ext>
            </a:extLst>
          </p:cNvPr>
          <p:cNvSpPr txBox="1"/>
          <p:nvPr/>
        </p:nvSpPr>
        <p:spPr>
          <a:xfrm>
            <a:off x="4323424" y="3811863"/>
            <a:ext cx="3144208" cy="338554"/>
          </a:xfrm>
          <a:prstGeom prst="rect">
            <a:avLst/>
          </a:prstGeom>
          <a:noFill/>
        </p:spPr>
        <p:txBody>
          <a:bodyPr wrap="square">
            <a:spAutoFit/>
          </a:bodyPr>
          <a:lstStyle/>
          <a:p>
            <a:pPr defTabSz="914192">
              <a:spcBef>
                <a:spcPts val="300"/>
              </a:spcBef>
              <a:spcAft>
                <a:spcPts val="300"/>
              </a:spcAft>
            </a:pPr>
            <a:r>
              <a:rPr lang="en-US" sz="1600" dirty="0">
                <a:solidFill>
                  <a:srgbClr val="243A5E"/>
                </a:solidFill>
                <a:latin typeface="+mj-lt"/>
                <a:cs typeface="Segoe UI Semibold"/>
              </a:rPr>
              <a:t>Design area</a:t>
            </a:r>
          </a:p>
        </p:txBody>
      </p:sp>
      <p:sp>
        <p:nvSpPr>
          <p:cNvPr id="11" name="Plan - Category_3">
            <a:extLst>
              <a:ext uri="{FF2B5EF4-FFF2-40B4-BE49-F238E27FC236}">
                <a16:creationId xmlns:a16="http://schemas.microsoft.com/office/drawing/2014/main" id="{84F01062-5F7C-A84C-9425-806FDD8CA37F}"/>
              </a:ext>
            </a:extLst>
          </p:cNvPr>
          <p:cNvSpPr txBox="1"/>
          <p:nvPr/>
        </p:nvSpPr>
        <p:spPr>
          <a:xfrm>
            <a:off x="7998978" y="3876891"/>
            <a:ext cx="3144208" cy="338554"/>
          </a:xfrm>
          <a:prstGeom prst="rect">
            <a:avLst/>
          </a:prstGeom>
          <a:noFill/>
        </p:spPr>
        <p:txBody>
          <a:bodyPr wrap="square">
            <a:spAutoFit/>
          </a:bodyPr>
          <a:lstStyle/>
          <a:p>
            <a:pPr defTabSz="914192">
              <a:spcBef>
                <a:spcPts val="300"/>
              </a:spcBef>
              <a:spcAft>
                <a:spcPts val="300"/>
              </a:spcAft>
            </a:pPr>
            <a:r>
              <a:rPr lang="en-US" sz="1600" dirty="0">
                <a:solidFill>
                  <a:srgbClr val="243A5E"/>
                </a:solidFill>
                <a:latin typeface="+mj-lt"/>
                <a:cs typeface="Segoe UI Semibold"/>
              </a:rPr>
              <a:t>Design area</a:t>
            </a:r>
          </a:p>
        </p:txBody>
      </p:sp>
    </p:spTree>
    <p:extLst>
      <p:ext uri="{BB962C8B-B14F-4D97-AF65-F5344CB8AC3E}">
        <p14:creationId xmlns:p14="http://schemas.microsoft.com/office/powerpoint/2010/main" val="1402783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ategories - Table">
            <a:extLst>
              <a:ext uri="{FF2B5EF4-FFF2-40B4-BE49-F238E27FC236}">
                <a16:creationId xmlns:a16="http://schemas.microsoft.com/office/drawing/2014/main" id="{1F86CBC7-90C6-449A-98CE-F73C6407B589}"/>
              </a:ext>
            </a:extLst>
          </p:cNvPr>
          <p:cNvGraphicFramePr>
            <a:graphicFrameLocks noGrp="1"/>
          </p:cNvGraphicFramePr>
          <p:nvPr/>
        </p:nvGraphicFramePr>
        <p:xfrm>
          <a:off x="604157" y="1175921"/>
          <a:ext cx="11045020" cy="5364480"/>
        </p:xfrm>
        <a:graphic>
          <a:graphicData uri="http://schemas.openxmlformats.org/drawingml/2006/table">
            <a:tbl>
              <a:tblPr firstRow="1" bandRow="1">
                <a:tableStyleId>{5C22544A-7EE6-4342-B048-85BDC9FD1C3A}</a:tableStyleId>
              </a:tblPr>
              <a:tblGrid>
                <a:gridCol w="2379258">
                  <a:extLst>
                    <a:ext uri="{9D8B030D-6E8A-4147-A177-3AD203B41FA5}">
                      <a16:colId xmlns:a16="http://schemas.microsoft.com/office/drawing/2014/main" val="448188510"/>
                    </a:ext>
                  </a:extLst>
                </a:gridCol>
                <a:gridCol w="520276">
                  <a:extLst>
                    <a:ext uri="{9D8B030D-6E8A-4147-A177-3AD203B41FA5}">
                      <a16:colId xmlns:a16="http://schemas.microsoft.com/office/drawing/2014/main" val="3367566594"/>
                    </a:ext>
                  </a:extLst>
                </a:gridCol>
                <a:gridCol w="8145486">
                  <a:extLst>
                    <a:ext uri="{9D8B030D-6E8A-4147-A177-3AD203B41FA5}">
                      <a16:colId xmlns:a16="http://schemas.microsoft.com/office/drawing/2014/main" val="3431564834"/>
                    </a:ext>
                  </a:extLst>
                </a:gridCol>
              </a:tblGrid>
              <a:tr h="648000">
                <a:tc>
                  <a:txBody>
                    <a:bodyPr/>
                    <a:lstStyle/>
                    <a:p>
                      <a:pPr algn="ctr">
                        <a:spcBef>
                          <a:spcPts val="200"/>
                        </a:spcBef>
                        <a:spcAft>
                          <a:spcPts val="300"/>
                        </a:spcAft>
                      </a:pPr>
                      <a:endParaRPr lang="en-US" sz="2000" dirty="0">
                        <a:solidFill>
                          <a:schemeClr val="bg1"/>
                        </a:solidFill>
                        <a:latin typeface="+mj-lt"/>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spcBef>
                          <a:spcPts val="200"/>
                        </a:spcBef>
                        <a:spcAft>
                          <a:spcPts val="300"/>
                        </a:spcAft>
                      </a:pPr>
                      <a:endParaRPr lang="en-US" sz="2000" dirty="0">
                        <a:solidFill>
                          <a:schemeClr val="bg1"/>
                        </a:solidFill>
                        <a:latin typeface="+mj-lt"/>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spcBef>
                          <a:spcPts val="200"/>
                        </a:spcBef>
                        <a:spcAft>
                          <a:spcPts val="300"/>
                        </a:spcAft>
                        <a:buNone/>
                      </a:pPr>
                      <a:endParaRPr lang="en-US" sz="1400" b="0" dirty="0">
                        <a:solidFill>
                          <a:schemeClr val="tx1"/>
                        </a:solidFill>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6740534"/>
                  </a:ext>
                </a:extLst>
              </a:tr>
              <a:tr h="648000">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a:lnSpc>
                          <a:spcPct val="100000"/>
                        </a:lnSpc>
                        <a:spcBef>
                          <a:spcPts val="200"/>
                        </a:spcBef>
                        <a:spcAft>
                          <a:spcPts val="300"/>
                        </a:spcAft>
                        <a:buNone/>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09119719"/>
                  </a:ext>
                </a:extLst>
              </a:tr>
              <a:tr h="648000">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a:lnSpc>
                          <a:spcPct val="100000"/>
                        </a:lnSpc>
                        <a:spcBef>
                          <a:spcPts val="200"/>
                        </a:spcBef>
                        <a:spcAft>
                          <a:spcPts val="300"/>
                        </a:spcAft>
                        <a:buNone/>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76907955"/>
                  </a:ext>
                </a:extLst>
              </a:tr>
              <a:tr h="648000">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a:lnSpc>
                          <a:spcPct val="100000"/>
                        </a:lnSpc>
                        <a:spcBef>
                          <a:spcPts val="200"/>
                        </a:spcBef>
                        <a:spcAft>
                          <a:spcPts val="300"/>
                        </a:spcAft>
                        <a:buNone/>
                      </a:pPr>
                      <a:endParaRPr kumimoji="0" lang="en-US" sz="1400" dirty="0"/>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56614996"/>
                  </a:ext>
                </a:extLst>
              </a:tr>
              <a:tr h="648000">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a:lnSpc>
                          <a:spcPct val="100000"/>
                        </a:lnSpc>
                        <a:spcBef>
                          <a:spcPts val="200"/>
                        </a:spcBef>
                        <a:spcAft>
                          <a:spcPts val="300"/>
                        </a:spcAft>
                        <a:buNone/>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73518791"/>
                  </a:ext>
                </a:extLst>
              </a:tr>
              <a:tr h="648000">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a:lnSpc>
                          <a:spcPct val="100000"/>
                        </a:lnSpc>
                        <a:spcBef>
                          <a:spcPts val="200"/>
                        </a:spcBef>
                        <a:spcAft>
                          <a:spcPts val="300"/>
                        </a:spcAft>
                        <a:buNone/>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61991402"/>
                  </a:ext>
                </a:extLst>
              </a:tr>
              <a:tr h="648000">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a:lnSpc>
                          <a:spcPct val="100000"/>
                        </a:lnSpc>
                        <a:spcBef>
                          <a:spcPts val="200"/>
                        </a:spcBef>
                        <a:spcAft>
                          <a:spcPts val="300"/>
                        </a:spcAft>
                        <a:buNone/>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51596096"/>
                  </a:ext>
                </a:extLst>
              </a:tr>
              <a:tr h="648000">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a:lnSpc>
                          <a:spcPct val="100000"/>
                        </a:lnSpc>
                        <a:spcBef>
                          <a:spcPts val="200"/>
                        </a:spcBef>
                        <a:spcAft>
                          <a:spcPts val="300"/>
                        </a:spcAft>
                        <a:buNone/>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17884209"/>
                  </a:ext>
                </a:extLst>
              </a:tr>
            </a:tbl>
          </a:graphicData>
        </a:graphic>
      </p:graphicFrame>
      <p:sp>
        <p:nvSpPr>
          <p:cNvPr id="2" name="Categories - Title">
            <a:extLst>
              <a:ext uri="{FF2B5EF4-FFF2-40B4-BE49-F238E27FC236}">
                <a16:creationId xmlns:a16="http://schemas.microsoft.com/office/drawing/2014/main" id="{DAB19753-A42D-423A-9C0A-A8C2B690CCEF}"/>
              </a:ext>
            </a:extLst>
          </p:cNvPr>
          <p:cNvSpPr>
            <a:spLocks noGrp="1"/>
          </p:cNvSpPr>
          <p:nvPr>
            <p:ph type="title"/>
          </p:nvPr>
        </p:nvSpPr>
        <p:spPr/>
        <p:txBody>
          <a:bodyPr/>
          <a:lstStyle/>
          <a:p>
            <a:r>
              <a:rPr lang="en-US" dirty="0">
                <a:cs typeface="Segoe UI"/>
              </a:rPr>
              <a:t>Categories that influenced your results</a:t>
            </a:r>
          </a:p>
        </p:txBody>
      </p:sp>
      <p:sp>
        <p:nvSpPr>
          <p:cNvPr id="11" name="Footer">
            <a:extLst>
              <a:ext uri="{FF2B5EF4-FFF2-40B4-BE49-F238E27FC236}">
                <a16:creationId xmlns:a16="http://schemas.microsoft.com/office/drawing/2014/main" id="{F96ACE9D-6723-4872-8EF8-B22FE42E3278}"/>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12" name="Slide number">
            <a:extLst>
              <a:ext uri="{FF2B5EF4-FFF2-40B4-BE49-F238E27FC236}">
                <a16:creationId xmlns:a16="http://schemas.microsoft.com/office/drawing/2014/main" id="{FC881AB4-71C1-4A69-87C9-F1804A487464}"/>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Categories - DesignArea_1">
            <a:extLst>
              <a:ext uri="{FF2B5EF4-FFF2-40B4-BE49-F238E27FC236}">
                <a16:creationId xmlns:a16="http://schemas.microsoft.com/office/drawing/2014/main" id="{D78EC59D-7851-D198-FAA6-0F6A14F5A253}"/>
              </a:ext>
            </a:extLst>
          </p:cNvPr>
          <p:cNvSpPr txBox="1"/>
          <p:nvPr/>
        </p:nvSpPr>
        <p:spPr>
          <a:xfrm>
            <a:off x="676579" y="1392717"/>
            <a:ext cx="2216959"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Design area</a:t>
            </a:r>
          </a:p>
        </p:txBody>
      </p:sp>
      <p:sp>
        <p:nvSpPr>
          <p:cNvPr id="6" name="Categories - DesignArea_2">
            <a:extLst>
              <a:ext uri="{FF2B5EF4-FFF2-40B4-BE49-F238E27FC236}">
                <a16:creationId xmlns:a16="http://schemas.microsoft.com/office/drawing/2014/main" id="{44BA2486-B3DA-D4A9-2401-D8E21AC5C6B4}"/>
              </a:ext>
            </a:extLst>
          </p:cNvPr>
          <p:cNvSpPr txBox="1"/>
          <p:nvPr/>
        </p:nvSpPr>
        <p:spPr>
          <a:xfrm>
            <a:off x="676580" y="2058866"/>
            <a:ext cx="2216960"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Design area</a:t>
            </a:r>
          </a:p>
        </p:txBody>
      </p:sp>
      <p:sp>
        <p:nvSpPr>
          <p:cNvPr id="7" name="Categories - DesignArea_3">
            <a:extLst>
              <a:ext uri="{FF2B5EF4-FFF2-40B4-BE49-F238E27FC236}">
                <a16:creationId xmlns:a16="http://schemas.microsoft.com/office/drawing/2014/main" id="{BE358ABE-980D-ED79-990E-A6BB6043B767}"/>
              </a:ext>
            </a:extLst>
          </p:cNvPr>
          <p:cNvSpPr txBox="1"/>
          <p:nvPr/>
        </p:nvSpPr>
        <p:spPr>
          <a:xfrm>
            <a:off x="676579" y="2731151"/>
            <a:ext cx="2216959"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Design </a:t>
            </a: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area</a:t>
            </a:r>
          </a:p>
        </p:txBody>
      </p:sp>
      <p:sp>
        <p:nvSpPr>
          <p:cNvPr id="8" name="Categories - DesignArea_4">
            <a:extLst>
              <a:ext uri="{FF2B5EF4-FFF2-40B4-BE49-F238E27FC236}">
                <a16:creationId xmlns:a16="http://schemas.microsoft.com/office/drawing/2014/main" id="{C03308D1-9A47-FFE3-980F-2BA4E6F5CE6A}"/>
              </a:ext>
            </a:extLst>
          </p:cNvPr>
          <p:cNvSpPr txBox="1"/>
          <p:nvPr/>
        </p:nvSpPr>
        <p:spPr>
          <a:xfrm>
            <a:off x="676578" y="3436059"/>
            <a:ext cx="2216960"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Design area</a:t>
            </a:r>
          </a:p>
        </p:txBody>
      </p:sp>
      <p:sp>
        <p:nvSpPr>
          <p:cNvPr id="9" name="Categories - DesignArea_5">
            <a:extLst>
              <a:ext uri="{FF2B5EF4-FFF2-40B4-BE49-F238E27FC236}">
                <a16:creationId xmlns:a16="http://schemas.microsoft.com/office/drawing/2014/main" id="{E8116516-7665-6122-BE4E-83722002A7C1}"/>
              </a:ext>
            </a:extLst>
          </p:cNvPr>
          <p:cNvSpPr txBox="1"/>
          <p:nvPr/>
        </p:nvSpPr>
        <p:spPr>
          <a:xfrm>
            <a:off x="676578" y="4075928"/>
            <a:ext cx="2216961"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Design area</a:t>
            </a:r>
          </a:p>
        </p:txBody>
      </p:sp>
      <p:sp>
        <p:nvSpPr>
          <p:cNvPr id="13" name="Categories - Details_1">
            <a:extLst>
              <a:ext uri="{FF2B5EF4-FFF2-40B4-BE49-F238E27FC236}">
                <a16:creationId xmlns:a16="http://schemas.microsoft.com/office/drawing/2014/main" id="{C29530A8-B9E9-A48F-1FAE-66411F342890}"/>
              </a:ext>
            </a:extLst>
          </p:cNvPr>
          <p:cNvSpPr txBox="1"/>
          <p:nvPr/>
        </p:nvSpPr>
        <p:spPr>
          <a:xfrm>
            <a:off x="3570251" y="1323651"/>
            <a:ext cx="7896332"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Rating</a:t>
            </a:r>
          </a:p>
        </p:txBody>
      </p:sp>
      <p:sp>
        <p:nvSpPr>
          <p:cNvPr id="14" name="Categories - Details_2">
            <a:extLst>
              <a:ext uri="{FF2B5EF4-FFF2-40B4-BE49-F238E27FC236}">
                <a16:creationId xmlns:a16="http://schemas.microsoft.com/office/drawing/2014/main" id="{2731A77D-E360-D098-ABA5-34516B91816F}"/>
              </a:ext>
            </a:extLst>
          </p:cNvPr>
          <p:cNvSpPr txBox="1"/>
          <p:nvPr/>
        </p:nvSpPr>
        <p:spPr>
          <a:xfrm>
            <a:off x="3556593" y="1951144"/>
            <a:ext cx="7896337"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Rating</a:t>
            </a:r>
          </a:p>
        </p:txBody>
      </p:sp>
      <p:sp>
        <p:nvSpPr>
          <p:cNvPr id="15" name="Categories - Details_3">
            <a:extLst>
              <a:ext uri="{FF2B5EF4-FFF2-40B4-BE49-F238E27FC236}">
                <a16:creationId xmlns:a16="http://schemas.microsoft.com/office/drawing/2014/main" id="{E7F15E4C-648D-381D-6863-CEA9CE1CD66A}"/>
              </a:ext>
            </a:extLst>
          </p:cNvPr>
          <p:cNvSpPr txBox="1"/>
          <p:nvPr/>
        </p:nvSpPr>
        <p:spPr>
          <a:xfrm>
            <a:off x="3570249" y="2658054"/>
            <a:ext cx="7896345"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Rating</a:t>
            </a:r>
          </a:p>
        </p:txBody>
      </p:sp>
      <p:sp>
        <p:nvSpPr>
          <p:cNvPr id="16" name="Categories - Details_4">
            <a:extLst>
              <a:ext uri="{FF2B5EF4-FFF2-40B4-BE49-F238E27FC236}">
                <a16:creationId xmlns:a16="http://schemas.microsoft.com/office/drawing/2014/main" id="{4926532E-5F54-F538-4383-89DDE297A560}"/>
              </a:ext>
            </a:extLst>
          </p:cNvPr>
          <p:cNvSpPr txBox="1"/>
          <p:nvPr/>
        </p:nvSpPr>
        <p:spPr>
          <a:xfrm>
            <a:off x="3570247" y="3314534"/>
            <a:ext cx="7896345"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Rating</a:t>
            </a:r>
          </a:p>
        </p:txBody>
      </p:sp>
      <p:sp>
        <p:nvSpPr>
          <p:cNvPr id="17" name="Categories - Details_5">
            <a:extLst>
              <a:ext uri="{FF2B5EF4-FFF2-40B4-BE49-F238E27FC236}">
                <a16:creationId xmlns:a16="http://schemas.microsoft.com/office/drawing/2014/main" id="{DDCA2030-1BF4-47CA-418F-6696A6273785}"/>
              </a:ext>
            </a:extLst>
          </p:cNvPr>
          <p:cNvSpPr txBox="1"/>
          <p:nvPr/>
        </p:nvSpPr>
        <p:spPr>
          <a:xfrm>
            <a:off x="3556593" y="3985109"/>
            <a:ext cx="7896345"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Rating</a:t>
            </a:r>
          </a:p>
        </p:txBody>
      </p:sp>
      <p:sp>
        <p:nvSpPr>
          <p:cNvPr id="4" name="Categories - DesignArea_6">
            <a:extLst>
              <a:ext uri="{FF2B5EF4-FFF2-40B4-BE49-F238E27FC236}">
                <a16:creationId xmlns:a16="http://schemas.microsoft.com/office/drawing/2014/main" id="{A6FB3BF3-B1F9-A475-1230-ED1A1BD09C27}"/>
              </a:ext>
            </a:extLst>
          </p:cNvPr>
          <p:cNvSpPr txBox="1"/>
          <p:nvPr/>
        </p:nvSpPr>
        <p:spPr>
          <a:xfrm>
            <a:off x="676577" y="4739550"/>
            <a:ext cx="2216962"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Design area</a:t>
            </a:r>
          </a:p>
        </p:txBody>
      </p:sp>
      <p:sp>
        <p:nvSpPr>
          <p:cNvPr id="5" name="Categories - DesignArea_7">
            <a:extLst>
              <a:ext uri="{FF2B5EF4-FFF2-40B4-BE49-F238E27FC236}">
                <a16:creationId xmlns:a16="http://schemas.microsoft.com/office/drawing/2014/main" id="{02DD1913-AFA1-87F9-92C9-5B1BB7BEEC73}"/>
              </a:ext>
            </a:extLst>
          </p:cNvPr>
          <p:cNvSpPr txBox="1"/>
          <p:nvPr/>
        </p:nvSpPr>
        <p:spPr>
          <a:xfrm>
            <a:off x="676576" y="5419370"/>
            <a:ext cx="2216963"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Design area</a:t>
            </a:r>
          </a:p>
        </p:txBody>
      </p:sp>
      <p:sp>
        <p:nvSpPr>
          <p:cNvPr id="10" name="Categories - Details_6">
            <a:extLst>
              <a:ext uri="{FF2B5EF4-FFF2-40B4-BE49-F238E27FC236}">
                <a16:creationId xmlns:a16="http://schemas.microsoft.com/office/drawing/2014/main" id="{DB6E13BB-E32C-4454-6788-CDE09DF3AF8D}"/>
              </a:ext>
            </a:extLst>
          </p:cNvPr>
          <p:cNvSpPr txBox="1"/>
          <p:nvPr/>
        </p:nvSpPr>
        <p:spPr>
          <a:xfrm>
            <a:off x="3570244" y="4641589"/>
            <a:ext cx="7896345"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Rating</a:t>
            </a:r>
          </a:p>
        </p:txBody>
      </p:sp>
      <p:sp>
        <p:nvSpPr>
          <p:cNvPr id="18" name="Categories - Details_7">
            <a:extLst>
              <a:ext uri="{FF2B5EF4-FFF2-40B4-BE49-F238E27FC236}">
                <a16:creationId xmlns:a16="http://schemas.microsoft.com/office/drawing/2014/main" id="{D5771148-7CA4-78F0-9468-C17BF6BBC9A9}"/>
              </a:ext>
            </a:extLst>
          </p:cNvPr>
          <p:cNvSpPr txBox="1"/>
          <p:nvPr/>
        </p:nvSpPr>
        <p:spPr>
          <a:xfrm>
            <a:off x="3570244" y="5312164"/>
            <a:ext cx="7896345"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Rating</a:t>
            </a:r>
          </a:p>
        </p:txBody>
      </p:sp>
      <p:sp>
        <p:nvSpPr>
          <p:cNvPr id="20" name="Categories - DesignArea_8">
            <a:extLst>
              <a:ext uri="{FF2B5EF4-FFF2-40B4-BE49-F238E27FC236}">
                <a16:creationId xmlns:a16="http://schemas.microsoft.com/office/drawing/2014/main" id="{7ACAD8B1-4811-A394-789A-B5F4A878500D}"/>
              </a:ext>
            </a:extLst>
          </p:cNvPr>
          <p:cNvSpPr txBox="1"/>
          <p:nvPr/>
        </p:nvSpPr>
        <p:spPr>
          <a:xfrm>
            <a:off x="676575" y="6084533"/>
            <a:ext cx="2216963"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Design area</a:t>
            </a:r>
          </a:p>
        </p:txBody>
      </p:sp>
      <p:sp>
        <p:nvSpPr>
          <p:cNvPr id="22" name="Categories - Score_1">
            <a:extLst>
              <a:ext uri="{FF2B5EF4-FFF2-40B4-BE49-F238E27FC236}">
                <a16:creationId xmlns:a16="http://schemas.microsoft.com/office/drawing/2014/main" id="{7716FD70-E516-E342-D8C0-B628CCC2DA2C}"/>
              </a:ext>
            </a:extLst>
          </p:cNvPr>
          <p:cNvSpPr txBox="1"/>
          <p:nvPr/>
        </p:nvSpPr>
        <p:spPr>
          <a:xfrm>
            <a:off x="2991412" y="1315419"/>
            <a:ext cx="512064"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23" name="Categories - Score_2">
            <a:extLst>
              <a:ext uri="{FF2B5EF4-FFF2-40B4-BE49-F238E27FC236}">
                <a16:creationId xmlns:a16="http://schemas.microsoft.com/office/drawing/2014/main" id="{ECE67595-9C36-0770-86A1-E4017781EDE2}"/>
              </a:ext>
            </a:extLst>
          </p:cNvPr>
          <p:cNvSpPr txBox="1"/>
          <p:nvPr/>
        </p:nvSpPr>
        <p:spPr>
          <a:xfrm>
            <a:off x="2991412" y="1981922"/>
            <a:ext cx="512064"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24" name="Categories - Score_3">
            <a:extLst>
              <a:ext uri="{FF2B5EF4-FFF2-40B4-BE49-F238E27FC236}">
                <a16:creationId xmlns:a16="http://schemas.microsoft.com/office/drawing/2014/main" id="{E7100E23-22CE-9DFA-DDDE-D1D0F7CD6C6A}"/>
              </a:ext>
            </a:extLst>
          </p:cNvPr>
          <p:cNvSpPr txBox="1"/>
          <p:nvPr/>
        </p:nvSpPr>
        <p:spPr>
          <a:xfrm>
            <a:off x="2991411" y="2654207"/>
            <a:ext cx="512064"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25" name="Categories - Score_4">
            <a:extLst>
              <a:ext uri="{FF2B5EF4-FFF2-40B4-BE49-F238E27FC236}">
                <a16:creationId xmlns:a16="http://schemas.microsoft.com/office/drawing/2014/main" id="{4BFD1CD8-D5EF-D73E-54AB-9199A2BF4581}"/>
              </a:ext>
            </a:extLst>
          </p:cNvPr>
          <p:cNvSpPr txBox="1"/>
          <p:nvPr/>
        </p:nvSpPr>
        <p:spPr>
          <a:xfrm>
            <a:off x="2991410" y="3359115"/>
            <a:ext cx="512064"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26" name="Categories - Score_5">
            <a:extLst>
              <a:ext uri="{FF2B5EF4-FFF2-40B4-BE49-F238E27FC236}">
                <a16:creationId xmlns:a16="http://schemas.microsoft.com/office/drawing/2014/main" id="{6671A576-EF00-5F05-4B5F-CA0E95D7DAC5}"/>
              </a:ext>
            </a:extLst>
          </p:cNvPr>
          <p:cNvSpPr txBox="1"/>
          <p:nvPr/>
        </p:nvSpPr>
        <p:spPr>
          <a:xfrm>
            <a:off x="2991410" y="3998984"/>
            <a:ext cx="512064"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27" name="Categories - Score_6">
            <a:extLst>
              <a:ext uri="{FF2B5EF4-FFF2-40B4-BE49-F238E27FC236}">
                <a16:creationId xmlns:a16="http://schemas.microsoft.com/office/drawing/2014/main" id="{AAF25762-E707-FCD6-833A-1E362EA473BB}"/>
              </a:ext>
            </a:extLst>
          </p:cNvPr>
          <p:cNvSpPr txBox="1"/>
          <p:nvPr/>
        </p:nvSpPr>
        <p:spPr>
          <a:xfrm>
            <a:off x="2991409" y="4662606"/>
            <a:ext cx="512064"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29" name="Categories - Score_7">
            <a:extLst>
              <a:ext uri="{FF2B5EF4-FFF2-40B4-BE49-F238E27FC236}">
                <a16:creationId xmlns:a16="http://schemas.microsoft.com/office/drawing/2014/main" id="{9A2B3B3C-FE14-9072-6367-901A4762FD07}"/>
              </a:ext>
            </a:extLst>
          </p:cNvPr>
          <p:cNvSpPr txBox="1"/>
          <p:nvPr/>
        </p:nvSpPr>
        <p:spPr>
          <a:xfrm>
            <a:off x="2991409" y="5357915"/>
            <a:ext cx="512064"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30" name="Categories - Score_8">
            <a:extLst>
              <a:ext uri="{FF2B5EF4-FFF2-40B4-BE49-F238E27FC236}">
                <a16:creationId xmlns:a16="http://schemas.microsoft.com/office/drawing/2014/main" id="{005299A1-1D21-2374-950D-29F801E5C616}"/>
              </a:ext>
            </a:extLst>
          </p:cNvPr>
          <p:cNvSpPr txBox="1"/>
          <p:nvPr/>
        </p:nvSpPr>
        <p:spPr>
          <a:xfrm>
            <a:off x="2991409" y="6007589"/>
            <a:ext cx="512064"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31" name="Categories - Details_8">
            <a:extLst>
              <a:ext uri="{FF2B5EF4-FFF2-40B4-BE49-F238E27FC236}">
                <a16:creationId xmlns:a16="http://schemas.microsoft.com/office/drawing/2014/main" id="{228C0677-B361-763D-FB66-BD91E41A0EF7}"/>
              </a:ext>
            </a:extLst>
          </p:cNvPr>
          <p:cNvSpPr txBox="1"/>
          <p:nvPr/>
        </p:nvSpPr>
        <p:spPr>
          <a:xfrm>
            <a:off x="3570244" y="5982739"/>
            <a:ext cx="7896345"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Rating</a:t>
            </a:r>
            <a:endParaRPr kumimoji="0" lang="en-US" sz="13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8296144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a:extLst>
              <a:ext uri="{FF2B5EF4-FFF2-40B4-BE49-F238E27FC236}">
                <a16:creationId xmlns:a16="http://schemas.microsoft.com/office/drawing/2014/main" id="{E7AFE9EA-D303-4BE7-9926-964E9F404231}"/>
              </a:ext>
              <a:ext uri="{C183D7F6-B498-43B3-948B-1728B52AA6E4}">
                <adec:decorative xmlns:adec="http://schemas.microsoft.com/office/drawing/2017/decorative" val="1"/>
              </a:ext>
            </a:extLst>
          </p:cNvPr>
          <p:cNvSpPr/>
          <p:nvPr/>
        </p:nvSpPr>
        <p:spPr bwMode="auto">
          <a:xfrm>
            <a:off x="0" y="-53874"/>
            <a:ext cx="316229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Details - DesignArea">
            <a:extLst>
              <a:ext uri="{FF2B5EF4-FFF2-40B4-BE49-F238E27FC236}">
                <a16:creationId xmlns:a16="http://schemas.microsoft.com/office/drawing/2014/main" id="{78B419C8-5577-4C89-AF6B-668048344556}"/>
              </a:ext>
            </a:extLst>
          </p:cNvPr>
          <p:cNvSpPr>
            <a:spLocks noGrp="1"/>
          </p:cNvSpPr>
          <p:nvPr>
            <p:ph type="title"/>
          </p:nvPr>
        </p:nvSpPr>
        <p:spPr>
          <a:xfrm>
            <a:off x="575480" y="599434"/>
            <a:ext cx="2356183" cy="461665"/>
          </a:xfrm>
        </p:spPr>
        <p:txBody>
          <a:bodyPr/>
          <a:lstStyle/>
          <a:p>
            <a:r>
              <a:rPr lang="en-US" sz="3000" dirty="0">
                <a:solidFill>
                  <a:schemeClr val="bg1"/>
                </a:solidFill>
                <a:cs typeface="Segoe UI"/>
              </a:rPr>
              <a:t>Category</a:t>
            </a:r>
          </a:p>
        </p:txBody>
      </p:sp>
      <p:cxnSp>
        <p:nvCxnSpPr>
          <p:cNvPr id="46" name="Connector">
            <a:extLst>
              <a:ext uri="{FF2B5EF4-FFF2-40B4-BE49-F238E27FC236}">
                <a16:creationId xmlns:a16="http://schemas.microsoft.com/office/drawing/2014/main" id="{6D1098C1-3AEA-466C-9EBA-D431A3689583}"/>
              </a:ext>
              <a:ext uri="{C183D7F6-B498-43B3-948B-1728B52AA6E4}">
                <adec:decorative xmlns:adec="http://schemas.microsoft.com/office/drawing/2017/decorative" val="1"/>
              </a:ext>
            </a:extLst>
          </p:cNvPr>
          <p:cNvCxnSpPr>
            <a:cxnSpLocks/>
          </p:cNvCxnSpPr>
          <p:nvPr/>
        </p:nvCxnSpPr>
        <p:spPr>
          <a:xfrm>
            <a:off x="565603" y="4645354"/>
            <a:ext cx="2596697"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Details - Score">
            <a:extLst>
              <a:ext uri="{FF2B5EF4-FFF2-40B4-BE49-F238E27FC236}">
                <a16:creationId xmlns:a16="http://schemas.microsoft.com/office/drawing/2014/main" id="{15BF3D80-CE6D-44ED-B661-8AE23C999A5D}"/>
              </a:ext>
            </a:extLst>
          </p:cNvPr>
          <p:cNvSpPr>
            <a:spLocks/>
          </p:cNvSpPr>
          <p:nvPr/>
        </p:nvSpPr>
        <p:spPr>
          <a:xfrm>
            <a:off x="575482" y="5001820"/>
            <a:ext cx="2204663" cy="307777"/>
          </a:xfrm>
          <a:prstGeom prst="rect">
            <a:avLst/>
          </a:prstGeom>
          <a:noFill/>
          <a:effectLst/>
        </p:spPr>
        <p:txBody>
          <a:bodyPr wrap="square" lIns="0" tIns="0" rIns="0" bIns="0" anchor="ctr">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lang="en-US" sz="2000" kern="0" dirty="0">
                <a:solidFill>
                  <a:srgbClr val="FFFFFF"/>
                </a:solidFill>
                <a:latin typeface="Segoe UI Semibold"/>
                <a:cs typeface="Segoe UI" panose="020B0502040204020203" pitchFamily="34" charset="0"/>
              </a:rPr>
              <a:t>Score</a:t>
            </a:r>
          </a:p>
        </p:txBody>
      </p:sp>
      <p:graphicFrame>
        <p:nvGraphicFramePr>
          <p:cNvPr id="66" name="Details - Table">
            <a:extLst>
              <a:ext uri="{FF2B5EF4-FFF2-40B4-BE49-F238E27FC236}">
                <a16:creationId xmlns:a16="http://schemas.microsoft.com/office/drawing/2014/main" id="{36C9F05D-8CD3-4504-B2AA-1769F39DF761}"/>
              </a:ext>
            </a:extLst>
          </p:cNvPr>
          <p:cNvGraphicFramePr>
            <a:graphicFrameLocks noGrp="1"/>
          </p:cNvGraphicFramePr>
          <p:nvPr>
            <p:extLst>
              <p:ext uri="{D42A27DB-BD31-4B8C-83A1-F6EECF244321}">
                <p14:modId xmlns:p14="http://schemas.microsoft.com/office/powerpoint/2010/main" val="2253060025"/>
              </p:ext>
            </p:extLst>
          </p:nvPr>
        </p:nvGraphicFramePr>
        <p:xfrm>
          <a:off x="3488237" y="352014"/>
          <a:ext cx="8138159" cy="6007134"/>
        </p:xfrm>
        <a:graphic>
          <a:graphicData uri="http://schemas.openxmlformats.org/drawingml/2006/table">
            <a:tbl>
              <a:tblPr firstRow="1" bandRow="1">
                <a:tableStyleId>{5C22544A-7EE6-4342-B048-85BDC9FD1C3A}</a:tableStyleId>
              </a:tblPr>
              <a:tblGrid>
                <a:gridCol w="623073">
                  <a:extLst>
                    <a:ext uri="{9D8B030D-6E8A-4147-A177-3AD203B41FA5}">
                      <a16:colId xmlns:a16="http://schemas.microsoft.com/office/drawing/2014/main" val="1205371754"/>
                    </a:ext>
                  </a:extLst>
                </a:gridCol>
                <a:gridCol w="2338351">
                  <a:extLst>
                    <a:ext uri="{9D8B030D-6E8A-4147-A177-3AD203B41FA5}">
                      <a16:colId xmlns:a16="http://schemas.microsoft.com/office/drawing/2014/main" val="807226978"/>
                    </a:ext>
                  </a:extLst>
                </a:gridCol>
                <a:gridCol w="5176735">
                  <a:extLst>
                    <a:ext uri="{9D8B030D-6E8A-4147-A177-3AD203B41FA5}">
                      <a16:colId xmlns:a16="http://schemas.microsoft.com/office/drawing/2014/main" val="3587892117"/>
                    </a:ext>
                  </a:extLst>
                </a:gridCol>
              </a:tblGrid>
              <a:tr h="858162">
                <a:tc>
                  <a:txBody>
                    <a:bodyPr/>
                    <a:lstStyle/>
                    <a:p>
                      <a:endParaRPr lang="en-US" sz="1600" b="0" dirty="0">
                        <a:solidFill>
                          <a:schemeClr val="tx2"/>
                        </a:solidFill>
                        <a:latin typeface="+mj-lt"/>
                      </a:endParaRPr>
                    </a:p>
                  </a:txBody>
                  <a:tcPr anchor="ctr">
                    <a:lnT w="1270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endParaRPr lang="en-US" sz="1600" b="0" dirty="0">
                        <a:solidFill>
                          <a:schemeClr val="tx2"/>
                        </a:solidFill>
                        <a:latin typeface="+mj-lt"/>
                      </a:endParaRPr>
                    </a:p>
                  </a:txBody>
                  <a:tcPr anchor="ctr">
                    <a:lnT w="1270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6E6E6"/>
                    </a:solidFill>
                  </a:tcPr>
                </a:tc>
                <a:tc>
                  <a:txBody>
                    <a:bodyPr/>
                    <a:lstStyle/>
                    <a:p>
                      <a:pPr>
                        <a:spcBef>
                          <a:spcPts val="100"/>
                        </a:spcBef>
                        <a:spcAft>
                          <a:spcPts val="200"/>
                        </a:spcAft>
                      </a:pPr>
                      <a:endParaRPr lang="en-US" sz="1400" b="0" dirty="0">
                        <a:solidFill>
                          <a:schemeClr val="tx1"/>
                        </a:solidFill>
                      </a:endParaRPr>
                    </a:p>
                  </a:txBody>
                  <a:tcPr marL="182880" anchor="ctr">
                    <a:lnT w="1270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78759354"/>
                  </a:ext>
                </a:extLst>
              </a:tr>
              <a:tr h="85816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6E6E6"/>
                    </a:solidFill>
                  </a:tcPr>
                </a:tc>
                <a:tc>
                  <a:txBody>
                    <a:bodyPr/>
                    <a:lstStyle/>
                    <a:p>
                      <a:pPr marL="0" marR="0" lvl="0" indent="0" algn="l" defTabSz="93274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txBody>
                  <a:tcPr marL="18288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80084303"/>
                  </a:ext>
                </a:extLst>
              </a:tr>
              <a:tr h="85816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6E6E6"/>
                    </a:solidFill>
                  </a:tcPr>
                </a:tc>
                <a:tc>
                  <a:txBody>
                    <a:bodyPr/>
                    <a:lstStyle/>
                    <a:p>
                      <a:pPr marL="0" marR="0" lvl="0" indent="0" algn="l" defTabSz="93274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txBody>
                  <a:tcPr marL="18288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88704601"/>
                  </a:ext>
                </a:extLst>
              </a:tr>
              <a:tr h="85816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6E6E6"/>
                    </a:solidFill>
                  </a:tcPr>
                </a:tc>
                <a:tc>
                  <a:txBody>
                    <a:bodyPr/>
                    <a:lstStyle/>
                    <a:p>
                      <a:pPr marL="0" marR="0" lvl="0" indent="0" algn="l" defTabSz="93274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txBody>
                  <a:tcPr marL="18288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59112923"/>
                  </a:ext>
                </a:extLst>
              </a:tr>
              <a:tr h="85816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6E6E6"/>
                    </a:solidFill>
                  </a:tcPr>
                </a:tc>
                <a:tc>
                  <a:txBody>
                    <a:bodyPr/>
                    <a:lstStyle/>
                    <a:p>
                      <a:pPr marL="0" marR="0" lvl="0" indent="0" algn="l" defTabSz="93274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txBody>
                  <a:tcPr marL="18288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57513992"/>
                  </a:ext>
                </a:extLst>
              </a:tr>
              <a:tr h="85816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6E6E6"/>
                    </a:solidFill>
                  </a:tcPr>
                </a:tc>
                <a:tc>
                  <a:txBody>
                    <a:bodyPr/>
                    <a:lstStyle/>
                    <a:p>
                      <a:pPr marL="0" marR="0" lvl="0" indent="0" algn="l" defTabSz="93274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txBody>
                  <a:tcPr marL="18288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686039"/>
                  </a:ext>
                </a:extLst>
              </a:tr>
              <a:tr h="85816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F2F2F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E6E6E6"/>
                    </a:solidFill>
                  </a:tcPr>
                </a:tc>
                <a:tc>
                  <a:txBody>
                    <a:bodyPr/>
                    <a:lstStyle/>
                    <a:p>
                      <a:pPr marL="0" marR="0" lvl="0" indent="0" algn="l" defTabSz="93274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txBody>
                  <a:tcPr marL="182880" anchor="ct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254829377"/>
                  </a:ext>
                </a:extLst>
              </a:tr>
            </a:tbl>
          </a:graphicData>
        </a:graphic>
      </p:graphicFrame>
      <p:sp>
        <p:nvSpPr>
          <p:cNvPr id="11" name="Footer">
            <a:extLst>
              <a:ext uri="{FF2B5EF4-FFF2-40B4-BE49-F238E27FC236}">
                <a16:creationId xmlns:a16="http://schemas.microsoft.com/office/drawing/2014/main" id="{BAB94EE8-C256-4B8C-9530-AF5E1A1DE6D3}"/>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2" name="Slide number">
            <a:extLst>
              <a:ext uri="{FF2B5EF4-FFF2-40B4-BE49-F238E27FC236}">
                <a16:creationId xmlns:a16="http://schemas.microsoft.com/office/drawing/2014/main" id="{E788D8C9-9B5D-4DF8-95D8-88B2B406FC36}"/>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Details - Rating">
            <a:extLst>
              <a:ext uri="{FF2B5EF4-FFF2-40B4-BE49-F238E27FC236}">
                <a16:creationId xmlns:a16="http://schemas.microsoft.com/office/drawing/2014/main" id="{ED4976E1-B5F7-09D5-B211-D226FDBC00D5}"/>
              </a:ext>
            </a:extLst>
          </p:cNvPr>
          <p:cNvSpPr txBox="1"/>
          <p:nvPr/>
        </p:nvSpPr>
        <p:spPr>
          <a:xfrm>
            <a:off x="496559" y="5384346"/>
            <a:ext cx="2283586" cy="369332"/>
          </a:xfrm>
          <a:prstGeom prst="rect">
            <a:avLst/>
          </a:prstGeom>
          <a:noFill/>
        </p:spPr>
        <p:txBody>
          <a:bodyPr wrap="square">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mj-lt"/>
                <a:ea typeface="+mn-ea"/>
                <a:cs typeface="Segoe UI" panose="020B0502040204020203" pitchFamily="34" charset="0"/>
              </a:rPr>
              <a:t>Rating</a:t>
            </a:r>
          </a:p>
        </p:txBody>
      </p:sp>
      <p:sp>
        <p:nvSpPr>
          <p:cNvPr id="6" name="Details - Priority_1">
            <a:extLst>
              <a:ext uri="{FF2B5EF4-FFF2-40B4-BE49-F238E27FC236}">
                <a16:creationId xmlns:a16="http://schemas.microsoft.com/office/drawing/2014/main" id="{78EF5176-56A7-F96E-CE61-B4674CF644A2}"/>
              </a:ext>
            </a:extLst>
          </p:cNvPr>
          <p:cNvSpPr txBox="1"/>
          <p:nvPr/>
        </p:nvSpPr>
        <p:spPr>
          <a:xfrm>
            <a:off x="4126232" y="623446"/>
            <a:ext cx="2361132" cy="307777"/>
          </a:xfrm>
          <a:prstGeom prst="rect">
            <a:avLst/>
          </a:prstGeom>
          <a:noFill/>
        </p:spPr>
        <p:txBody>
          <a:bodyPr wrap="square">
            <a:spAutoFit/>
          </a:bodyPr>
          <a:lstStyle/>
          <a:p>
            <a:r>
              <a:rPr lang="en-US" sz="1400" dirty="0">
                <a:solidFill>
                  <a:schemeClr val="tx2"/>
                </a:solidFill>
                <a:latin typeface="+mj-lt"/>
              </a:rPr>
              <a:t>Priority</a:t>
            </a:r>
            <a:endParaRPr lang="en-US" sz="1400" b="0" dirty="0">
              <a:solidFill>
                <a:schemeClr val="tx2"/>
              </a:solidFill>
              <a:latin typeface="+mj-lt"/>
            </a:endParaRPr>
          </a:p>
        </p:txBody>
      </p:sp>
      <p:sp>
        <p:nvSpPr>
          <p:cNvPr id="8" name="Details - Recommendation_1">
            <a:extLst>
              <a:ext uri="{FF2B5EF4-FFF2-40B4-BE49-F238E27FC236}">
                <a16:creationId xmlns:a16="http://schemas.microsoft.com/office/drawing/2014/main" id="{048E4E8D-D437-48C3-0CC3-279C90FFFFF3}"/>
              </a:ext>
            </a:extLst>
          </p:cNvPr>
          <p:cNvSpPr txBox="1"/>
          <p:nvPr/>
        </p:nvSpPr>
        <p:spPr>
          <a:xfrm>
            <a:off x="6493870" y="663776"/>
            <a:ext cx="4946600" cy="276999"/>
          </a:xfrm>
          <a:prstGeom prst="rect">
            <a:avLst/>
          </a:prstGeom>
          <a:noFill/>
        </p:spPr>
        <p:txBody>
          <a:bodyPr wrap="square" anchor="ctr">
            <a:spAutoFit/>
          </a:bodyPr>
          <a:lstStyle/>
          <a:p>
            <a:pPr>
              <a:spcBef>
                <a:spcPts val="100"/>
              </a:spcBef>
              <a:spcAft>
                <a:spcPts val="200"/>
              </a:spcAft>
            </a:pPr>
            <a:r>
              <a:rPr lang="en-US" sz="1200" b="0" dirty="0">
                <a:solidFill>
                  <a:schemeClr val="tx1"/>
                </a:solidFill>
              </a:rPr>
              <a:t>Recommendation</a:t>
            </a:r>
          </a:p>
        </p:txBody>
      </p:sp>
      <p:sp>
        <p:nvSpPr>
          <p:cNvPr id="9" name="Details - Priority_2">
            <a:extLst>
              <a:ext uri="{FF2B5EF4-FFF2-40B4-BE49-F238E27FC236}">
                <a16:creationId xmlns:a16="http://schemas.microsoft.com/office/drawing/2014/main" id="{735FA76D-FCFE-9BDC-09E4-447E994EE826}"/>
              </a:ext>
            </a:extLst>
          </p:cNvPr>
          <p:cNvSpPr txBox="1"/>
          <p:nvPr/>
        </p:nvSpPr>
        <p:spPr>
          <a:xfrm>
            <a:off x="4126232" y="1481096"/>
            <a:ext cx="2361132" cy="307777"/>
          </a:xfrm>
          <a:prstGeom prst="rect">
            <a:avLst/>
          </a:prstGeom>
          <a:noFill/>
        </p:spPr>
        <p:txBody>
          <a:bodyPr wrap="square">
            <a:spAutoFit/>
          </a:bodyPr>
          <a:lstStyle/>
          <a:p>
            <a:r>
              <a:rPr lang="en-US" sz="1400" dirty="0">
                <a:solidFill>
                  <a:schemeClr val="tx2"/>
                </a:solidFill>
                <a:latin typeface="+mj-lt"/>
              </a:rPr>
              <a:t>Priority</a:t>
            </a:r>
            <a:endParaRPr lang="en-US" sz="1400" b="0" dirty="0">
              <a:solidFill>
                <a:schemeClr val="tx2"/>
              </a:solidFill>
              <a:latin typeface="+mj-lt"/>
            </a:endParaRPr>
          </a:p>
        </p:txBody>
      </p:sp>
      <p:sp>
        <p:nvSpPr>
          <p:cNvPr id="10" name="Details - Priority_3">
            <a:extLst>
              <a:ext uri="{FF2B5EF4-FFF2-40B4-BE49-F238E27FC236}">
                <a16:creationId xmlns:a16="http://schemas.microsoft.com/office/drawing/2014/main" id="{A2F4CCC6-1E95-1BF9-3CC5-4050B158B870}"/>
              </a:ext>
            </a:extLst>
          </p:cNvPr>
          <p:cNvSpPr txBox="1"/>
          <p:nvPr/>
        </p:nvSpPr>
        <p:spPr>
          <a:xfrm>
            <a:off x="4126232" y="2332692"/>
            <a:ext cx="2361132" cy="307777"/>
          </a:xfrm>
          <a:prstGeom prst="rect">
            <a:avLst/>
          </a:prstGeom>
          <a:noFill/>
        </p:spPr>
        <p:txBody>
          <a:bodyPr wrap="square">
            <a:spAutoFit/>
          </a:bodyPr>
          <a:lstStyle/>
          <a:p>
            <a:r>
              <a:rPr lang="en-US" sz="1400" dirty="0">
                <a:solidFill>
                  <a:schemeClr val="tx2"/>
                </a:solidFill>
                <a:latin typeface="+mj-lt"/>
              </a:rPr>
              <a:t>Priority</a:t>
            </a:r>
            <a:endParaRPr lang="en-US" sz="1400" b="0" dirty="0">
              <a:solidFill>
                <a:schemeClr val="tx2"/>
              </a:solidFill>
              <a:latin typeface="+mj-lt"/>
            </a:endParaRPr>
          </a:p>
        </p:txBody>
      </p:sp>
      <p:sp>
        <p:nvSpPr>
          <p:cNvPr id="13" name="Details - Priority_4">
            <a:extLst>
              <a:ext uri="{FF2B5EF4-FFF2-40B4-BE49-F238E27FC236}">
                <a16:creationId xmlns:a16="http://schemas.microsoft.com/office/drawing/2014/main" id="{8F615201-FEE5-DDAD-0D2B-11042AC8A475}"/>
              </a:ext>
            </a:extLst>
          </p:cNvPr>
          <p:cNvSpPr txBox="1"/>
          <p:nvPr/>
        </p:nvSpPr>
        <p:spPr>
          <a:xfrm>
            <a:off x="4126232" y="3184288"/>
            <a:ext cx="2361132" cy="307777"/>
          </a:xfrm>
          <a:prstGeom prst="rect">
            <a:avLst/>
          </a:prstGeom>
          <a:noFill/>
        </p:spPr>
        <p:txBody>
          <a:bodyPr wrap="square">
            <a:spAutoFit/>
          </a:bodyPr>
          <a:lstStyle/>
          <a:p>
            <a:r>
              <a:rPr lang="en-US" sz="1400" dirty="0">
                <a:solidFill>
                  <a:schemeClr val="tx2"/>
                </a:solidFill>
                <a:latin typeface="+mj-lt"/>
              </a:rPr>
              <a:t>Priority</a:t>
            </a:r>
            <a:endParaRPr lang="en-US" sz="1400" b="0" dirty="0">
              <a:solidFill>
                <a:schemeClr val="tx2"/>
              </a:solidFill>
              <a:latin typeface="+mj-lt"/>
            </a:endParaRPr>
          </a:p>
        </p:txBody>
      </p:sp>
      <p:sp>
        <p:nvSpPr>
          <p:cNvPr id="14" name="Details - Priority_5">
            <a:extLst>
              <a:ext uri="{FF2B5EF4-FFF2-40B4-BE49-F238E27FC236}">
                <a16:creationId xmlns:a16="http://schemas.microsoft.com/office/drawing/2014/main" id="{7DEB4422-AA1D-E45D-751E-E140393346F5}"/>
              </a:ext>
            </a:extLst>
          </p:cNvPr>
          <p:cNvSpPr txBox="1"/>
          <p:nvPr/>
        </p:nvSpPr>
        <p:spPr>
          <a:xfrm>
            <a:off x="4126232" y="4035884"/>
            <a:ext cx="2361132" cy="307777"/>
          </a:xfrm>
          <a:prstGeom prst="rect">
            <a:avLst/>
          </a:prstGeom>
          <a:noFill/>
        </p:spPr>
        <p:txBody>
          <a:bodyPr wrap="square">
            <a:spAutoFit/>
          </a:bodyPr>
          <a:lstStyle/>
          <a:p>
            <a:r>
              <a:rPr lang="en-US" sz="1400" dirty="0">
                <a:solidFill>
                  <a:schemeClr val="tx2"/>
                </a:solidFill>
                <a:latin typeface="+mj-lt"/>
              </a:rPr>
              <a:t>Priority</a:t>
            </a:r>
            <a:endParaRPr lang="en-US" sz="1400" b="0" dirty="0">
              <a:solidFill>
                <a:schemeClr val="tx2"/>
              </a:solidFill>
              <a:latin typeface="+mj-lt"/>
            </a:endParaRPr>
          </a:p>
        </p:txBody>
      </p:sp>
      <p:sp>
        <p:nvSpPr>
          <p:cNvPr id="15" name="Details - Priority_6">
            <a:extLst>
              <a:ext uri="{FF2B5EF4-FFF2-40B4-BE49-F238E27FC236}">
                <a16:creationId xmlns:a16="http://schemas.microsoft.com/office/drawing/2014/main" id="{03B29B56-40B8-0B55-B44A-7AF5C27CE33F}"/>
              </a:ext>
            </a:extLst>
          </p:cNvPr>
          <p:cNvSpPr txBox="1"/>
          <p:nvPr/>
        </p:nvSpPr>
        <p:spPr>
          <a:xfrm>
            <a:off x="4126232" y="4887480"/>
            <a:ext cx="2361132" cy="307777"/>
          </a:xfrm>
          <a:prstGeom prst="rect">
            <a:avLst/>
          </a:prstGeom>
          <a:noFill/>
        </p:spPr>
        <p:txBody>
          <a:bodyPr wrap="square">
            <a:spAutoFit/>
          </a:bodyPr>
          <a:lstStyle/>
          <a:p>
            <a:r>
              <a:rPr lang="en-US" sz="1400" dirty="0">
                <a:solidFill>
                  <a:schemeClr val="tx2"/>
                </a:solidFill>
                <a:latin typeface="+mj-lt"/>
              </a:rPr>
              <a:t>Priority</a:t>
            </a:r>
            <a:endParaRPr lang="en-US" sz="1400" b="0" dirty="0">
              <a:solidFill>
                <a:schemeClr val="tx2"/>
              </a:solidFill>
              <a:latin typeface="+mj-lt"/>
            </a:endParaRPr>
          </a:p>
        </p:txBody>
      </p:sp>
      <p:sp>
        <p:nvSpPr>
          <p:cNvPr id="16" name="Details - Priority_7">
            <a:extLst>
              <a:ext uri="{FF2B5EF4-FFF2-40B4-BE49-F238E27FC236}">
                <a16:creationId xmlns:a16="http://schemas.microsoft.com/office/drawing/2014/main" id="{54CD5D01-B64C-E576-07FF-69F721B4C0B8}"/>
              </a:ext>
            </a:extLst>
          </p:cNvPr>
          <p:cNvSpPr txBox="1"/>
          <p:nvPr/>
        </p:nvSpPr>
        <p:spPr>
          <a:xfrm>
            <a:off x="4126232" y="5752967"/>
            <a:ext cx="2361132" cy="307777"/>
          </a:xfrm>
          <a:prstGeom prst="rect">
            <a:avLst/>
          </a:prstGeom>
          <a:noFill/>
        </p:spPr>
        <p:txBody>
          <a:bodyPr wrap="square">
            <a:spAutoFit/>
          </a:bodyPr>
          <a:lstStyle/>
          <a:p>
            <a:r>
              <a:rPr lang="en-US" sz="1400" dirty="0">
                <a:solidFill>
                  <a:schemeClr val="tx2"/>
                </a:solidFill>
                <a:latin typeface="+mj-lt"/>
              </a:rPr>
              <a:t>Priority</a:t>
            </a:r>
            <a:endParaRPr lang="en-US" sz="1400" b="0" dirty="0">
              <a:solidFill>
                <a:schemeClr val="tx2"/>
              </a:solidFill>
              <a:latin typeface="+mj-lt"/>
            </a:endParaRPr>
          </a:p>
        </p:txBody>
      </p:sp>
      <p:sp>
        <p:nvSpPr>
          <p:cNvPr id="17" name="Details - Recommendation_2">
            <a:extLst>
              <a:ext uri="{FF2B5EF4-FFF2-40B4-BE49-F238E27FC236}">
                <a16:creationId xmlns:a16="http://schemas.microsoft.com/office/drawing/2014/main" id="{68E9B5DB-29C3-EE61-A796-CB38788D8FC2}"/>
              </a:ext>
            </a:extLst>
          </p:cNvPr>
          <p:cNvSpPr txBox="1"/>
          <p:nvPr/>
        </p:nvSpPr>
        <p:spPr>
          <a:xfrm>
            <a:off x="6493870" y="1530763"/>
            <a:ext cx="4946600" cy="276999"/>
          </a:xfrm>
          <a:prstGeom prst="rect">
            <a:avLst/>
          </a:prstGeom>
          <a:noFill/>
        </p:spPr>
        <p:txBody>
          <a:bodyPr wrap="square" anchor="ctr">
            <a:spAutoFit/>
          </a:bodyPr>
          <a:lstStyle/>
          <a:p>
            <a:pPr>
              <a:spcBef>
                <a:spcPts val="100"/>
              </a:spcBef>
              <a:spcAft>
                <a:spcPts val="200"/>
              </a:spcAft>
            </a:pPr>
            <a:r>
              <a:rPr lang="en-US" sz="1200" b="0" dirty="0">
                <a:solidFill>
                  <a:schemeClr val="tx1"/>
                </a:solidFill>
              </a:rPr>
              <a:t>Recommendation</a:t>
            </a:r>
          </a:p>
        </p:txBody>
      </p:sp>
      <p:sp>
        <p:nvSpPr>
          <p:cNvPr id="18" name="Details - Recommendation_3">
            <a:extLst>
              <a:ext uri="{FF2B5EF4-FFF2-40B4-BE49-F238E27FC236}">
                <a16:creationId xmlns:a16="http://schemas.microsoft.com/office/drawing/2014/main" id="{754A2C0F-0EDA-913F-8580-289BD93B40E4}"/>
              </a:ext>
            </a:extLst>
          </p:cNvPr>
          <p:cNvSpPr txBox="1"/>
          <p:nvPr/>
        </p:nvSpPr>
        <p:spPr>
          <a:xfrm>
            <a:off x="6493870" y="2358665"/>
            <a:ext cx="4946600" cy="276999"/>
          </a:xfrm>
          <a:prstGeom prst="rect">
            <a:avLst/>
          </a:prstGeom>
          <a:noFill/>
        </p:spPr>
        <p:txBody>
          <a:bodyPr wrap="square" anchor="ctr">
            <a:spAutoFit/>
          </a:bodyPr>
          <a:lstStyle/>
          <a:p>
            <a:pPr>
              <a:spcBef>
                <a:spcPts val="100"/>
              </a:spcBef>
              <a:spcAft>
                <a:spcPts val="200"/>
              </a:spcAft>
            </a:pPr>
            <a:r>
              <a:rPr lang="en-US" sz="1200" b="0" dirty="0">
                <a:solidFill>
                  <a:schemeClr val="tx1"/>
                </a:solidFill>
              </a:rPr>
              <a:t>Recommendation</a:t>
            </a:r>
          </a:p>
        </p:txBody>
      </p:sp>
      <p:sp>
        <p:nvSpPr>
          <p:cNvPr id="19" name="Details - Recommendation_4">
            <a:extLst>
              <a:ext uri="{FF2B5EF4-FFF2-40B4-BE49-F238E27FC236}">
                <a16:creationId xmlns:a16="http://schemas.microsoft.com/office/drawing/2014/main" id="{AEC82D5A-B19D-D55C-5D90-4F1D2602F863}"/>
              </a:ext>
            </a:extLst>
          </p:cNvPr>
          <p:cNvSpPr txBox="1"/>
          <p:nvPr/>
        </p:nvSpPr>
        <p:spPr>
          <a:xfrm>
            <a:off x="6493870" y="3218564"/>
            <a:ext cx="4946600" cy="276999"/>
          </a:xfrm>
          <a:prstGeom prst="rect">
            <a:avLst/>
          </a:prstGeom>
          <a:noFill/>
        </p:spPr>
        <p:txBody>
          <a:bodyPr wrap="square" anchor="ctr">
            <a:spAutoFit/>
          </a:bodyPr>
          <a:lstStyle/>
          <a:p>
            <a:pPr>
              <a:spcBef>
                <a:spcPts val="100"/>
              </a:spcBef>
              <a:spcAft>
                <a:spcPts val="200"/>
              </a:spcAft>
            </a:pPr>
            <a:r>
              <a:rPr lang="en-US" sz="1200" b="0" dirty="0">
                <a:solidFill>
                  <a:schemeClr val="tx1"/>
                </a:solidFill>
              </a:rPr>
              <a:t>Recommendation</a:t>
            </a:r>
          </a:p>
        </p:txBody>
      </p:sp>
      <p:sp>
        <p:nvSpPr>
          <p:cNvPr id="20" name="Details - Recommendation_5">
            <a:extLst>
              <a:ext uri="{FF2B5EF4-FFF2-40B4-BE49-F238E27FC236}">
                <a16:creationId xmlns:a16="http://schemas.microsoft.com/office/drawing/2014/main" id="{40BC87C7-EC6A-EC01-8977-EA6C02928117}"/>
              </a:ext>
            </a:extLst>
          </p:cNvPr>
          <p:cNvSpPr txBox="1"/>
          <p:nvPr/>
        </p:nvSpPr>
        <p:spPr>
          <a:xfrm>
            <a:off x="6491682" y="4086262"/>
            <a:ext cx="4946600" cy="276999"/>
          </a:xfrm>
          <a:prstGeom prst="rect">
            <a:avLst/>
          </a:prstGeom>
          <a:noFill/>
        </p:spPr>
        <p:txBody>
          <a:bodyPr wrap="square" anchor="ctr">
            <a:spAutoFit/>
          </a:bodyPr>
          <a:lstStyle/>
          <a:p>
            <a:pPr>
              <a:spcBef>
                <a:spcPts val="100"/>
              </a:spcBef>
              <a:spcAft>
                <a:spcPts val="200"/>
              </a:spcAft>
            </a:pPr>
            <a:r>
              <a:rPr lang="en-US" sz="1200" b="0" dirty="0">
                <a:solidFill>
                  <a:schemeClr val="tx1"/>
                </a:solidFill>
              </a:rPr>
              <a:t>Recommendation</a:t>
            </a:r>
          </a:p>
        </p:txBody>
      </p:sp>
      <p:sp>
        <p:nvSpPr>
          <p:cNvPr id="21" name="Details - Recommendation_6">
            <a:extLst>
              <a:ext uri="{FF2B5EF4-FFF2-40B4-BE49-F238E27FC236}">
                <a16:creationId xmlns:a16="http://schemas.microsoft.com/office/drawing/2014/main" id="{FAD9AD9F-1C18-2C97-BD77-CDEA107E2403}"/>
              </a:ext>
            </a:extLst>
          </p:cNvPr>
          <p:cNvSpPr txBox="1"/>
          <p:nvPr/>
        </p:nvSpPr>
        <p:spPr>
          <a:xfrm>
            <a:off x="6491682" y="4946161"/>
            <a:ext cx="4946600" cy="276999"/>
          </a:xfrm>
          <a:prstGeom prst="rect">
            <a:avLst/>
          </a:prstGeom>
          <a:noFill/>
        </p:spPr>
        <p:txBody>
          <a:bodyPr wrap="square" anchor="ctr">
            <a:spAutoFit/>
          </a:bodyPr>
          <a:lstStyle/>
          <a:p>
            <a:pPr>
              <a:spcBef>
                <a:spcPts val="100"/>
              </a:spcBef>
              <a:spcAft>
                <a:spcPts val="200"/>
              </a:spcAft>
            </a:pPr>
            <a:r>
              <a:rPr lang="en-US" sz="1200" b="0" dirty="0">
                <a:solidFill>
                  <a:schemeClr val="tx1"/>
                </a:solidFill>
              </a:rPr>
              <a:t>Recommendation</a:t>
            </a:r>
          </a:p>
        </p:txBody>
      </p:sp>
      <p:sp>
        <p:nvSpPr>
          <p:cNvPr id="22" name="Details - Recommendation_7">
            <a:extLst>
              <a:ext uri="{FF2B5EF4-FFF2-40B4-BE49-F238E27FC236}">
                <a16:creationId xmlns:a16="http://schemas.microsoft.com/office/drawing/2014/main" id="{C7616CAC-A99C-6DCE-DA66-81196F757642}"/>
              </a:ext>
            </a:extLst>
          </p:cNvPr>
          <p:cNvSpPr txBox="1"/>
          <p:nvPr/>
        </p:nvSpPr>
        <p:spPr>
          <a:xfrm>
            <a:off x="6491682" y="5781149"/>
            <a:ext cx="4946600" cy="276999"/>
          </a:xfrm>
          <a:prstGeom prst="rect">
            <a:avLst/>
          </a:prstGeom>
          <a:noFill/>
        </p:spPr>
        <p:txBody>
          <a:bodyPr wrap="square" anchor="ctr">
            <a:spAutoFit/>
          </a:bodyPr>
          <a:lstStyle/>
          <a:p>
            <a:pPr>
              <a:spcBef>
                <a:spcPts val="100"/>
              </a:spcBef>
              <a:spcAft>
                <a:spcPts val="200"/>
              </a:spcAft>
            </a:pPr>
            <a:r>
              <a:rPr lang="en-US" sz="1200" b="0" dirty="0">
                <a:solidFill>
                  <a:schemeClr val="tx1"/>
                </a:solidFill>
              </a:rPr>
              <a:t>Recommendation</a:t>
            </a:r>
          </a:p>
        </p:txBody>
      </p:sp>
      <p:sp>
        <p:nvSpPr>
          <p:cNvPr id="3" name="Details - Weight_1">
            <a:extLst>
              <a:ext uri="{FF2B5EF4-FFF2-40B4-BE49-F238E27FC236}">
                <a16:creationId xmlns:a16="http://schemas.microsoft.com/office/drawing/2014/main" id="{2604EBED-5B60-6447-5479-E7BB0366D53C}"/>
              </a:ext>
            </a:extLst>
          </p:cNvPr>
          <p:cNvSpPr txBox="1"/>
          <p:nvPr/>
        </p:nvSpPr>
        <p:spPr>
          <a:xfrm>
            <a:off x="3504172" y="623446"/>
            <a:ext cx="550364" cy="307777"/>
          </a:xfrm>
          <a:prstGeom prst="rect">
            <a:avLst/>
          </a:prstGeom>
          <a:noFill/>
        </p:spPr>
        <p:txBody>
          <a:bodyPr wrap="square" anchor="ctr">
            <a:spAutoFit/>
          </a:bodyPr>
          <a:lstStyle/>
          <a:p>
            <a:r>
              <a:rPr lang="en-US" sz="1400" dirty="0">
                <a:solidFill>
                  <a:schemeClr val="tx2"/>
                </a:solidFill>
                <a:latin typeface="+mj-lt"/>
              </a:rPr>
              <a:t>W</a:t>
            </a:r>
            <a:endParaRPr lang="en-US" sz="1400" b="0" dirty="0">
              <a:solidFill>
                <a:schemeClr val="tx2"/>
              </a:solidFill>
              <a:latin typeface="+mj-lt"/>
            </a:endParaRPr>
          </a:p>
        </p:txBody>
      </p:sp>
      <p:sp>
        <p:nvSpPr>
          <p:cNvPr id="7" name="Details - Weight_2">
            <a:extLst>
              <a:ext uri="{FF2B5EF4-FFF2-40B4-BE49-F238E27FC236}">
                <a16:creationId xmlns:a16="http://schemas.microsoft.com/office/drawing/2014/main" id="{943F4079-598C-3BA0-B96A-CFBDF3F853B1}"/>
              </a:ext>
            </a:extLst>
          </p:cNvPr>
          <p:cNvSpPr txBox="1"/>
          <p:nvPr/>
        </p:nvSpPr>
        <p:spPr>
          <a:xfrm>
            <a:off x="3504172" y="1481095"/>
            <a:ext cx="594614" cy="307777"/>
          </a:xfrm>
          <a:prstGeom prst="rect">
            <a:avLst/>
          </a:prstGeom>
          <a:noFill/>
        </p:spPr>
        <p:txBody>
          <a:bodyPr wrap="square" anchor="ctr">
            <a:spAutoFit/>
          </a:bodyPr>
          <a:lstStyle/>
          <a:p>
            <a:r>
              <a:rPr lang="en-US" sz="1400" dirty="0">
                <a:solidFill>
                  <a:schemeClr val="tx2"/>
                </a:solidFill>
                <a:latin typeface="+mj-lt"/>
              </a:rPr>
              <a:t>W</a:t>
            </a:r>
            <a:endParaRPr lang="en-US" sz="1400" b="0" dirty="0">
              <a:solidFill>
                <a:schemeClr val="tx2"/>
              </a:solidFill>
              <a:latin typeface="+mj-lt"/>
            </a:endParaRPr>
          </a:p>
        </p:txBody>
      </p:sp>
      <p:sp>
        <p:nvSpPr>
          <p:cNvPr id="23" name="Details - Weight_3">
            <a:extLst>
              <a:ext uri="{FF2B5EF4-FFF2-40B4-BE49-F238E27FC236}">
                <a16:creationId xmlns:a16="http://schemas.microsoft.com/office/drawing/2014/main" id="{E6C9FC6F-3A5B-1C00-55D0-8C649A73C34F}"/>
              </a:ext>
            </a:extLst>
          </p:cNvPr>
          <p:cNvSpPr txBox="1"/>
          <p:nvPr/>
        </p:nvSpPr>
        <p:spPr>
          <a:xfrm>
            <a:off x="3504172" y="2332691"/>
            <a:ext cx="601120" cy="307777"/>
          </a:xfrm>
          <a:prstGeom prst="rect">
            <a:avLst/>
          </a:prstGeom>
          <a:noFill/>
        </p:spPr>
        <p:txBody>
          <a:bodyPr wrap="square" anchor="ctr">
            <a:spAutoFit/>
          </a:bodyPr>
          <a:lstStyle/>
          <a:p>
            <a:r>
              <a:rPr lang="en-US" sz="1400" dirty="0">
                <a:solidFill>
                  <a:schemeClr val="tx2"/>
                </a:solidFill>
                <a:latin typeface="+mj-lt"/>
              </a:rPr>
              <a:t>W</a:t>
            </a:r>
            <a:endParaRPr lang="en-US" sz="1400" b="0" dirty="0">
              <a:solidFill>
                <a:schemeClr val="tx2"/>
              </a:solidFill>
              <a:latin typeface="+mj-lt"/>
            </a:endParaRPr>
          </a:p>
        </p:txBody>
      </p:sp>
      <p:sp>
        <p:nvSpPr>
          <p:cNvPr id="24" name="Details - Weight_4">
            <a:extLst>
              <a:ext uri="{FF2B5EF4-FFF2-40B4-BE49-F238E27FC236}">
                <a16:creationId xmlns:a16="http://schemas.microsoft.com/office/drawing/2014/main" id="{25FA7E5D-F44D-5DFE-750D-7B2ED5331900}"/>
              </a:ext>
            </a:extLst>
          </p:cNvPr>
          <p:cNvSpPr txBox="1"/>
          <p:nvPr/>
        </p:nvSpPr>
        <p:spPr>
          <a:xfrm>
            <a:off x="3504172" y="3183520"/>
            <a:ext cx="601120" cy="307777"/>
          </a:xfrm>
          <a:prstGeom prst="rect">
            <a:avLst/>
          </a:prstGeom>
          <a:noFill/>
        </p:spPr>
        <p:txBody>
          <a:bodyPr wrap="square" anchor="ctr">
            <a:spAutoFit/>
          </a:bodyPr>
          <a:lstStyle/>
          <a:p>
            <a:r>
              <a:rPr lang="en-US" sz="1400" dirty="0">
                <a:solidFill>
                  <a:schemeClr val="tx2"/>
                </a:solidFill>
                <a:latin typeface="+mj-lt"/>
              </a:rPr>
              <a:t>W</a:t>
            </a:r>
            <a:endParaRPr lang="en-US" sz="1400" b="0" dirty="0">
              <a:solidFill>
                <a:schemeClr val="tx2"/>
              </a:solidFill>
              <a:latin typeface="+mj-lt"/>
            </a:endParaRPr>
          </a:p>
        </p:txBody>
      </p:sp>
      <p:sp>
        <p:nvSpPr>
          <p:cNvPr id="25" name="Details - Weight_5">
            <a:extLst>
              <a:ext uri="{FF2B5EF4-FFF2-40B4-BE49-F238E27FC236}">
                <a16:creationId xmlns:a16="http://schemas.microsoft.com/office/drawing/2014/main" id="{43DE3EFD-3EB3-D333-40F9-460DE108CBAC}"/>
              </a:ext>
            </a:extLst>
          </p:cNvPr>
          <p:cNvSpPr txBox="1"/>
          <p:nvPr/>
        </p:nvSpPr>
        <p:spPr>
          <a:xfrm>
            <a:off x="3511116" y="4034349"/>
            <a:ext cx="601120" cy="307777"/>
          </a:xfrm>
          <a:prstGeom prst="rect">
            <a:avLst/>
          </a:prstGeom>
          <a:noFill/>
        </p:spPr>
        <p:txBody>
          <a:bodyPr wrap="square" anchor="ctr">
            <a:spAutoFit/>
          </a:bodyPr>
          <a:lstStyle/>
          <a:p>
            <a:r>
              <a:rPr lang="en-US" sz="1400" dirty="0">
                <a:solidFill>
                  <a:schemeClr val="tx2"/>
                </a:solidFill>
                <a:latin typeface="+mj-lt"/>
              </a:rPr>
              <a:t>W</a:t>
            </a:r>
            <a:endParaRPr lang="en-US" sz="1400" b="0" dirty="0">
              <a:solidFill>
                <a:schemeClr val="tx2"/>
              </a:solidFill>
              <a:latin typeface="+mj-lt"/>
            </a:endParaRPr>
          </a:p>
        </p:txBody>
      </p:sp>
      <p:sp>
        <p:nvSpPr>
          <p:cNvPr id="26" name="Details - Weight_6">
            <a:extLst>
              <a:ext uri="{FF2B5EF4-FFF2-40B4-BE49-F238E27FC236}">
                <a16:creationId xmlns:a16="http://schemas.microsoft.com/office/drawing/2014/main" id="{5D8941D9-41DB-1141-1AB6-5406C70483E3}"/>
              </a:ext>
            </a:extLst>
          </p:cNvPr>
          <p:cNvSpPr txBox="1"/>
          <p:nvPr/>
        </p:nvSpPr>
        <p:spPr>
          <a:xfrm>
            <a:off x="3504172" y="4891998"/>
            <a:ext cx="601120" cy="307777"/>
          </a:xfrm>
          <a:prstGeom prst="rect">
            <a:avLst/>
          </a:prstGeom>
          <a:noFill/>
        </p:spPr>
        <p:txBody>
          <a:bodyPr wrap="square" anchor="ctr">
            <a:spAutoFit/>
          </a:bodyPr>
          <a:lstStyle/>
          <a:p>
            <a:r>
              <a:rPr lang="en-US" sz="1400" dirty="0">
                <a:solidFill>
                  <a:schemeClr val="tx2"/>
                </a:solidFill>
                <a:latin typeface="+mj-lt"/>
              </a:rPr>
              <a:t>W</a:t>
            </a:r>
            <a:endParaRPr lang="en-US" sz="1400" b="0" dirty="0">
              <a:solidFill>
                <a:schemeClr val="tx2"/>
              </a:solidFill>
              <a:latin typeface="+mj-lt"/>
            </a:endParaRPr>
          </a:p>
        </p:txBody>
      </p:sp>
      <p:sp>
        <p:nvSpPr>
          <p:cNvPr id="27" name="Details - Weight_7">
            <a:extLst>
              <a:ext uri="{FF2B5EF4-FFF2-40B4-BE49-F238E27FC236}">
                <a16:creationId xmlns:a16="http://schemas.microsoft.com/office/drawing/2014/main" id="{BFAB59B2-6919-A0D5-50F4-3059DB576909}"/>
              </a:ext>
            </a:extLst>
          </p:cNvPr>
          <p:cNvSpPr txBox="1"/>
          <p:nvPr/>
        </p:nvSpPr>
        <p:spPr>
          <a:xfrm>
            <a:off x="3504172" y="5752966"/>
            <a:ext cx="601120" cy="307777"/>
          </a:xfrm>
          <a:prstGeom prst="rect">
            <a:avLst/>
          </a:prstGeom>
          <a:noFill/>
        </p:spPr>
        <p:txBody>
          <a:bodyPr wrap="square" anchor="ctr">
            <a:spAutoFit/>
          </a:bodyPr>
          <a:lstStyle/>
          <a:p>
            <a:r>
              <a:rPr lang="en-US" sz="1400" dirty="0">
                <a:solidFill>
                  <a:schemeClr val="tx2"/>
                </a:solidFill>
                <a:latin typeface="+mj-lt"/>
              </a:rPr>
              <a:t>W</a:t>
            </a:r>
            <a:endParaRPr lang="en-US" sz="1400" b="0" dirty="0">
              <a:solidFill>
                <a:schemeClr val="tx2"/>
              </a:solidFill>
              <a:latin typeface="+mj-lt"/>
            </a:endParaRPr>
          </a:p>
        </p:txBody>
      </p:sp>
    </p:spTree>
    <p:extLst>
      <p:ext uri="{BB962C8B-B14F-4D97-AF65-F5344CB8AC3E}">
        <p14:creationId xmlns:p14="http://schemas.microsoft.com/office/powerpoint/2010/main" val="3461176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19C8-5577-4C89-AF6B-668048344556}"/>
              </a:ext>
            </a:extLst>
          </p:cNvPr>
          <p:cNvSpPr>
            <a:spLocks noGrp="1"/>
          </p:cNvSpPr>
          <p:nvPr>
            <p:ph type="title"/>
          </p:nvPr>
        </p:nvSpPr>
        <p:spPr/>
        <p:txBody>
          <a:bodyPr/>
          <a:lstStyle/>
          <a:p>
            <a:r>
              <a:rPr lang="en-US">
                <a:cs typeface="Segoe UI"/>
              </a:rPr>
              <a:t>Next steps</a:t>
            </a:r>
          </a:p>
        </p:txBody>
      </p:sp>
      <p:sp>
        <p:nvSpPr>
          <p:cNvPr id="29" name="Rectangle 28">
            <a:extLst>
              <a:ext uri="{FF2B5EF4-FFF2-40B4-BE49-F238E27FC236}">
                <a16:creationId xmlns:a16="http://schemas.microsoft.com/office/drawing/2014/main" id="{DFB04E61-0DB6-4319-81B6-5052633FA8D0}"/>
              </a:ext>
            </a:extLst>
          </p:cNvPr>
          <p:cNvSpPr>
            <a:spLocks/>
          </p:cNvSpPr>
          <p:nvPr/>
        </p:nvSpPr>
        <p:spPr bwMode="auto">
          <a:xfrm>
            <a:off x="575480" y="1357552"/>
            <a:ext cx="11045020" cy="4862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18872" rIns="182880" bIns="118872" numCol="1" spcCol="0" rtlCol="0" fromWordArt="0" anchor="t" anchorCtr="0" forceAA="0" compatLnSpc="1">
            <a:prstTxWarp prst="textNoShape">
              <a:avLst/>
            </a:prstTxWarp>
            <a:spAutoFit/>
          </a:bodyPr>
          <a:lstStyle/>
          <a:p>
            <a:r>
              <a:rPr lang="en-US" sz="1600">
                <a:solidFill>
                  <a:schemeClr val="bg1"/>
                </a:solidFill>
                <a:latin typeface="+mj-lt"/>
                <a:cs typeface="Segoe UI"/>
              </a:rPr>
              <a:t>Lorem Ipsum</a:t>
            </a:r>
          </a:p>
        </p:txBody>
      </p:sp>
      <p:graphicFrame>
        <p:nvGraphicFramePr>
          <p:cNvPr id="30" name="Table 4">
            <a:extLst>
              <a:ext uri="{FF2B5EF4-FFF2-40B4-BE49-F238E27FC236}">
                <a16:creationId xmlns:a16="http://schemas.microsoft.com/office/drawing/2014/main" id="{503B94C5-C915-4B6D-967F-2EFD4E6F13FF}"/>
              </a:ext>
            </a:extLst>
          </p:cNvPr>
          <p:cNvGraphicFramePr>
            <a:graphicFrameLocks noGrp="1"/>
          </p:cNvGraphicFramePr>
          <p:nvPr/>
        </p:nvGraphicFramePr>
        <p:xfrm>
          <a:off x="575480" y="1843839"/>
          <a:ext cx="11045020" cy="4414725"/>
        </p:xfrm>
        <a:graphic>
          <a:graphicData uri="http://schemas.openxmlformats.org/drawingml/2006/table">
            <a:tbl>
              <a:tblPr firstRow="1" bandRow="1">
                <a:tableStyleId>{5C22544A-7EE6-4342-B048-85BDC9FD1C3A}</a:tableStyleId>
              </a:tblPr>
              <a:tblGrid>
                <a:gridCol w="2301046">
                  <a:extLst>
                    <a:ext uri="{9D8B030D-6E8A-4147-A177-3AD203B41FA5}">
                      <a16:colId xmlns:a16="http://schemas.microsoft.com/office/drawing/2014/main" val="3367566594"/>
                    </a:ext>
                  </a:extLst>
                </a:gridCol>
                <a:gridCol w="8743974">
                  <a:extLst>
                    <a:ext uri="{9D8B030D-6E8A-4147-A177-3AD203B41FA5}">
                      <a16:colId xmlns:a16="http://schemas.microsoft.com/office/drawing/2014/main" val="3431564834"/>
                    </a:ext>
                  </a:extLst>
                </a:gridCol>
              </a:tblGrid>
              <a:tr h="630675">
                <a:tc>
                  <a:txBody>
                    <a:bodyPr/>
                    <a:lstStyle/>
                    <a:p>
                      <a:r>
                        <a:rPr lang="en-US" sz="1400">
                          <a:solidFill>
                            <a:schemeClr val="tx2"/>
                          </a:solidFill>
                          <a:latin typeface="+mj-lt"/>
                        </a:rPr>
                        <a:t>Lorem Ipsum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a:solidFill>
                            <a:schemeClr val="tx1"/>
                          </a:solidFill>
                        </a:rPr>
                        <a:t>Lorem ipsum dolor sit </a:t>
                      </a:r>
                      <a:r>
                        <a:rPr lang="en-US" sz="1400" b="0" err="1">
                          <a:solidFill>
                            <a:schemeClr val="tx1"/>
                          </a:solidFill>
                        </a:rPr>
                        <a:t>amet</a:t>
                      </a:r>
                      <a:r>
                        <a:rPr lang="en-US" sz="1400" b="0">
                          <a:solidFill>
                            <a:schemeClr val="tx1"/>
                          </a:solidFill>
                        </a:rPr>
                        <a:t>, </a:t>
                      </a:r>
                      <a:r>
                        <a:rPr lang="en-US" sz="1400" b="0" err="1">
                          <a:solidFill>
                            <a:schemeClr val="tx1"/>
                          </a:solidFill>
                        </a:rPr>
                        <a:t>consectetuer</a:t>
                      </a:r>
                      <a:r>
                        <a:rPr lang="en-US" sz="1400" b="0">
                          <a:solidFill>
                            <a:schemeClr val="tx1"/>
                          </a:solidFill>
                        </a:rPr>
                        <a:t> </a:t>
                      </a:r>
                      <a:r>
                        <a:rPr lang="en-US" sz="1400" b="0" err="1">
                          <a:solidFill>
                            <a:schemeClr val="tx1"/>
                          </a:solidFill>
                        </a:rPr>
                        <a:t>adipiscing</a:t>
                      </a:r>
                      <a:r>
                        <a:rPr lang="en-US" sz="1400" b="0">
                          <a:solidFill>
                            <a:schemeClr val="tx1"/>
                          </a:solidFill>
                        </a:rPr>
                        <a:t> </a:t>
                      </a:r>
                      <a:r>
                        <a:rPr lang="en-US" sz="1400" b="0" err="1">
                          <a:solidFill>
                            <a:schemeClr val="tx1"/>
                          </a:solidFill>
                        </a:rPr>
                        <a:t>elit</a:t>
                      </a:r>
                      <a:r>
                        <a:rPr lang="en-US" sz="1400" b="0">
                          <a:solidFill>
                            <a:schemeClr val="tx1"/>
                          </a:solidFill>
                        </a:rPr>
                        <a:t>. Maecenas </a:t>
                      </a:r>
                      <a:r>
                        <a:rPr lang="en-US" sz="1400" b="0" err="1">
                          <a:solidFill>
                            <a:schemeClr val="tx1"/>
                          </a:solidFill>
                        </a:rPr>
                        <a:t>porttitor</a:t>
                      </a:r>
                      <a:r>
                        <a:rPr lang="en-US" sz="1400" b="0">
                          <a:solidFill>
                            <a:schemeClr val="tx1"/>
                          </a:solidFill>
                        </a:rPr>
                        <a:t> </a:t>
                      </a:r>
                      <a:r>
                        <a:rPr lang="en-US" sz="1400" b="0" err="1">
                          <a:solidFill>
                            <a:schemeClr val="tx1"/>
                          </a:solidFill>
                        </a:rPr>
                        <a:t>congue</a:t>
                      </a:r>
                      <a:r>
                        <a:rPr lang="en-US" sz="1400" b="0">
                          <a:solidFill>
                            <a:schemeClr val="tx1"/>
                          </a:solidFill>
                        </a:rPr>
                        <a:t> </a:t>
                      </a:r>
                      <a:r>
                        <a:rPr lang="en-US" sz="1400" b="0" err="1">
                          <a:solidFill>
                            <a:schemeClr val="tx1"/>
                          </a:solidFill>
                        </a:rPr>
                        <a:t>massa</a:t>
                      </a:r>
                      <a:r>
                        <a:rPr lang="en-US" sz="1400" b="0">
                          <a:solidFill>
                            <a:schemeClr val="tx1"/>
                          </a:solidFill>
                        </a:rPr>
                        <a:t>.</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6740534"/>
                  </a:ext>
                </a:extLst>
              </a:tr>
              <a:tr h="63067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Semibold"/>
                          <a:ea typeface="+mn-ea"/>
                          <a:cs typeface="+mn-cs"/>
                        </a:rPr>
                        <a:t>Lorem Ipsum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rgbClr val="000000"/>
                          </a:solidFill>
                          <a:effectLst/>
                          <a:uLnTx/>
                          <a:uFillTx/>
                          <a:latin typeface="Segoe UI"/>
                          <a:ea typeface="+mn-ea"/>
                          <a:cs typeface="+mn-cs"/>
                        </a:rPr>
                        <a:t>amet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consectetuer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adipiscing</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elit</a:t>
                      </a:r>
                      <a:r>
                        <a:rPr kumimoji="0" lang="en-US" sz="1400" b="0" i="0" u="none" strike="noStrike" kern="1200" cap="none" spc="0" normalizeH="0" baseline="0" noProof="0">
                          <a:ln>
                            <a:noFill/>
                          </a:ln>
                          <a:solidFill>
                            <a:srgbClr val="000000"/>
                          </a:solidFill>
                          <a:effectLst/>
                          <a:uLnTx/>
                          <a:uFillTx/>
                          <a:latin typeface="Segoe UI"/>
                          <a:ea typeface="+mn-ea"/>
                          <a:cs typeface="+mn-cs"/>
                        </a:rPr>
                        <a:t>. Maecenas </a:t>
                      </a:r>
                      <a:r>
                        <a:rPr kumimoji="0" lang="en-US" sz="1400" b="0" i="0" u="none" strike="noStrike" kern="1200" cap="none" spc="0" normalizeH="0" baseline="0" noProof="0" err="1">
                          <a:ln>
                            <a:noFill/>
                          </a:ln>
                          <a:solidFill>
                            <a:srgbClr val="000000"/>
                          </a:solidFill>
                          <a:effectLst/>
                          <a:uLnTx/>
                          <a:uFillTx/>
                          <a:latin typeface="Segoe UI"/>
                          <a:ea typeface="+mn-ea"/>
                          <a:cs typeface="+mn-cs"/>
                        </a:rPr>
                        <a:t>porttitor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congue</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massa</a:t>
                      </a:r>
                      <a:r>
                        <a:rPr kumimoji="0" lang="en-US" sz="1400" b="0" i="0" u="none" strike="noStrike" kern="1200" cap="none" spc="0" normalizeH="0" baseline="0" noProof="0">
                          <a:ln>
                            <a:noFill/>
                          </a:ln>
                          <a:solidFill>
                            <a:srgbClr val="000000"/>
                          </a:solidFill>
                          <a:effectLst/>
                          <a:uLnTx/>
                          <a:uFillTx/>
                          <a:latin typeface="Segoe UI"/>
                          <a:ea typeface="+mn-ea"/>
                          <a:cs typeface="+mn-cs"/>
                        </a:rPr>
                        <a:t>.</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9119719"/>
                  </a:ext>
                </a:extLst>
              </a:tr>
              <a:tr h="63067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Semibold"/>
                          <a:ea typeface="+mn-ea"/>
                          <a:cs typeface="+mn-cs"/>
                        </a:rPr>
                        <a:t>Lorem Ipsum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rgbClr val="000000"/>
                          </a:solidFill>
                          <a:effectLst/>
                          <a:uLnTx/>
                          <a:uFillTx/>
                          <a:latin typeface="Segoe UI"/>
                          <a:ea typeface="+mn-ea"/>
                          <a:cs typeface="+mn-cs"/>
                        </a:rPr>
                        <a:t>amet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consectetuer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adipiscing</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elit</a:t>
                      </a:r>
                      <a:r>
                        <a:rPr kumimoji="0" lang="en-US" sz="1400" b="0" i="0" u="none" strike="noStrike" kern="1200" cap="none" spc="0" normalizeH="0" baseline="0" noProof="0">
                          <a:ln>
                            <a:noFill/>
                          </a:ln>
                          <a:solidFill>
                            <a:srgbClr val="000000"/>
                          </a:solidFill>
                          <a:effectLst/>
                          <a:uLnTx/>
                          <a:uFillTx/>
                          <a:latin typeface="Segoe UI"/>
                          <a:ea typeface="+mn-ea"/>
                          <a:cs typeface="+mn-cs"/>
                        </a:rPr>
                        <a:t>. Maecenas </a:t>
                      </a:r>
                      <a:r>
                        <a:rPr kumimoji="0" lang="en-US" sz="1400" b="0" i="0" u="none" strike="noStrike" kern="1200" cap="none" spc="0" normalizeH="0" baseline="0" noProof="0" err="1">
                          <a:ln>
                            <a:noFill/>
                          </a:ln>
                          <a:solidFill>
                            <a:srgbClr val="000000"/>
                          </a:solidFill>
                          <a:effectLst/>
                          <a:uLnTx/>
                          <a:uFillTx/>
                          <a:latin typeface="Segoe UI"/>
                          <a:ea typeface="+mn-ea"/>
                          <a:cs typeface="+mn-cs"/>
                        </a:rPr>
                        <a:t>porttitor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congue</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massa</a:t>
                      </a:r>
                      <a:r>
                        <a:rPr kumimoji="0" lang="en-US" sz="1400" b="0" i="0" u="none" strike="noStrike" kern="1200" cap="none" spc="0" normalizeH="0" baseline="0" noProof="0">
                          <a:ln>
                            <a:noFill/>
                          </a:ln>
                          <a:solidFill>
                            <a:srgbClr val="000000"/>
                          </a:solidFill>
                          <a:effectLst/>
                          <a:uLnTx/>
                          <a:uFillTx/>
                          <a:latin typeface="Segoe UI"/>
                          <a:ea typeface="+mn-ea"/>
                          <a:cs typeface="+mn-cs"/>
                        </a:rPr>
                        <a:t>.</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6907955"/>
                  </a:ext>
                </a:extLst>
              </a:tr>
              <a:tr h="63067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Semibold"/>
                          <a:ea typeface="+mn-ea"/>
                          <a:cs typeface="+mn-cs"/>
                        </a:rPr>
                        <a:t>Lorem Ipsum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rgbClr val="000000"/>
                          </a:solidFill>
                          <a:effectLst/>
                          <a:uLnTx/>
                          <a:uFillTx/>
                          <a:latin typeface="Segoe UI"/>
                          <a:ea typeface="+mn-ea"/>
                          <a:cs typeface="+mn-cs"/>
                        </a:rPr>
                        <a:t>amet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consectetuer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adipiscing</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elit</a:t>
                      </a:r>
                      <a:r>
                        <a:rPr kumimoji="0" lang="en-US" sz="1400" b="0" i="0" u="none" strike="noStrike" kern="1200" cap="none" spc="0" normalizeH="0" baseline="0" noProof="0">
                          <a:ln>
                            <a:noFill/>
                          </a:ln>
                          <a:solidFill>
                            <a:srgbClr val="000000"/>
                          </a:solidFill>
                          <a:effectLst/>
                          <a:uLnTx/>
                          <a:uFillTx/>
                          <a:latin typeface="Segoe UI"/>
                          <a:ea typeface="+mn-ea"/>
                          <a:cs typeface="+mn-cs"/>
                        </a:rPr>
                        <a:t>. Maecenas </a:t>
                      </a:r>
                      <a:r>
                        <a:rPr kumimoji="0" lang="en-US" sz="1400" b="0" i="0" u="none" strike="noStrike" kern="1200" cap="none" spc="0" normalizeH="0" baseline="0" noProof="0" err="1">
                          <a:ln>
                            <a:noFill/>
                          </a:ln>
                          <a:solidFill>
                            <a:srgbClr val="000000"/>
                          </a:solidFill>
                          <a:effectLst/>
                          <a:uLnTx/>
                          <a:uFillTx/>
                          <a:latin typeface="Segoe UI"/>
                          <a:ea typeface="+mn-ea"/>
                          <a:cs typeface="+mn-cs"/>
                        </a:rPr>
                        <a:t>porttitor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congue</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massa</a:t>
                      </a:r>
                      <a:r>
                        <a:rPr kumimoji="0" lang="en-US" sz="1400" b="0" i="0" u="none" strike="noStrike" kern="1200" cap="none" spc="0" normalizeH="0" baseline="0" noProof="0">
                          <a:ln>
                            <a:noFill/>
                          </a:ln>
                          <a:solidFill>
                            <a:srgbClr val="000000"/>
                          </a:solidFill>
                          <a:effectLst/>
                          <a:uLnTx/>
                          <a:uFillTx/>
                          <a:latin typeface="Segoe UI"/>
                          <a:ea typeface="+mn-ea"/>
                          <a:cs typeface="+mn-cs"/>
                        </a:rPr>
                        <a:t>.</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3524235"/>
                  </a:ext>
                </a:extLst>
              </a:tr>
              <a:tr h="63067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Semibold"/>
                          <a:ea typeface="+mn-ea"/>
                          <a:cs typeface="+mn-cs"/>
                        </a:rPr>
                        <a:t>Lorem Ipsum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rgbClr val="000000"/>
                          </a:solidFill>
                          <a:effectLst/>
                          <a:uLnTx/>
                          <a:uFillTx/>
                          <a:latin typeface="Segoe UI"/>
                          <a:ea typeface="+mn-ea"/>
                          <a:cs typeface="+mn-cs"/>
                        </a:rPr>
                        <a:t>amet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consectetuer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adipiscing</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elit</a:t>
                      </a:r>
                      <a:r>
                        <a:rPr kumimoji="0" lang="en-US" sz="1400" b="0" i="0" u="none" strike="noStrike" kern="1200" cap="none" spc="0" normalizeH="0" baseline="0" noProof="0">
                          <a:ln>
                            <a:noFill/>
                          </a:ln>
                          <a:solidFill>
                            <a:srgbClr val="000000"/>
                          </a:solidFill>
                          <a:effectLst/>
                          <a:uLnTx/>
                          <a:uFillTx/>
                          <a:latin typeface="Segoe UI"/>
                          <a:ea typeface="+mn-ea"/>
                          <a:cs typeface="+mn-cs"/>
                        </a:rPr>
                        <a:t>. Maecenas </a:t>
                      </a:r>
                      <a:r>
                        <a:rPr kumimoji="0" lang="en-US" sz="1400" b="0" i="0" u="none" strike="noStrike" kern="1200" cap="none" spc="0" normalizeH="0" baseline="0" noProof="0" err="1">
                          <a:ln>
                            <a:noFill/>
                          </a:ln>
                          <a:solidFill>
                            <a:srgbClr val="000000"/>
                          </a:solidFill>
                          <a:effectLst/>
                          <a:uLnTx/>
                          <a:uFillTx/>
                          <a:latin typeface="Segoe UI"/>
                          <a:ea typeface="+mn-ea"/>
                          <a:cs typeface="+mn-cs"/>
                        </a:rPr>
                        <a:t>porttitor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congue</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massa</a:t>
                      </a:r>
                      <a:r>
                        <a:rPr kumimoji="0" lang="en-US" sz="1400" b="0" i="0" u="none" strike="noStrike" kern="1200" cap="none" spc="0" normalizeH="0" baseline="0" noProof="0">
                          <a:ln>
                            <a:noFill/>
                          </a:ln>
                          <a:solidFill>
                            <a:srgbClr val="000000"/>
                          </a:solidFill>
                          <a:effectLst/>
                          <a:uLnTx/>
                          <a:uFillTx/>
                          <a:latin typeface="Segoe UI"/>
                          <a:ea typeface="+mn-ea"/>
                          <a:cs typeface="+mn-cs"/>
                        </a:rPr>
                        <a:t>.</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9316752"/>
                  </a:ext>
                </a:extLst>
              </a:tr>
              <a:tr h="63067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Semibold"/>
                          <a:ea typeface="+mn-ea"/>
                          <a:cs typeface="+mn-cs"/>
                        </a:rPr>
                        <a:t>Lorem Ipsum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rgbClr val="000000"/>
                          </a:solidFill>
                          <a:effectLst/>
                          <a:uLnTx/>
                          <a:uFillTx/>
                          <a:latin typeface="Segoe UI"/>
                          <a:ea typeface="+mn-ea"/>
                          <a:cs typeface="+mn-cs"/>
                        </a:rPr>
                        <a:t>amet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consectetuer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adipiscing</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elit</a:t>
                      </a:r>
                      <a:r>
                        <a:rPr kumimoji="0" lang="en-US" sz="1400" b="0" i="0" u="none" strike="noStrike" kern="1200" cap="none" spc="0" normalizeH="0" baseline="0" noProof="0">
                          <a:ln>
                            <a:noFill/>
                          </a:ln>
                          <a:solidFill>
                            <a:srgbClr val="000000"/>
                          </a:solidFill>
                          <a:effectLst/>
                          <a:uLnTx/>
                          <a:uFillTx/>
                          <a:latin typeface="Segoe UI"/>
                          <a:ea typeface="+mn-ea"/>
                          <a:cs typeface="+mn-cs"/>
                        </a:rPr>
                        <a:t>. Maecenas </a:t>
                      </a:r>
                      <a:r>
                        <a:rPr kumimoji="0" lang="en-US" sz="1400" b="0" i="0" u="none" strike="noStrike" kern="1200" cap="none" spc="0" normalizeH="0" baseline="0" noProof="0" err="1">
                          <a:ln>
                            <a:noFill/>
                          </a:ln>
                          <a:solidFill>
                            <a:srgbClr val="000000"/>
                          </a:solidFill>
                          <a:effectLst/>
                          <a:uLnTx/>
                          <a:uFillTx/>
                          <a:latin typeface="Segoe UI"/>
                          <a:ea typeface="+mn-ea"/>
                          <a:cs typeface="+mn-cs"/>
                        </a:rPr>
                        <a:t>porttitor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congue</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massa</a:t>
                      </a:r>
                      <a:r>
                        <a:rPr kumimoji="0" lang="en-US" sz="1400" b="0" i="0" u="none" strike="noStrike" kern="1200" cap="none" spc="0" normalizeH="0" baseline="0" noProof="0">
                          <a:ln>
                            <a:noFill/>
                          </a:ln>
                          <a:solidFill>
                            <a:srgbClr val="000000"/>
                          </a:solidFill>
                          <a:effectLst/>
                          <a:uLnTx/>
                          <a:uFillTx/>
                          <a:latin typeface="Segoe UI"/>
                          <a:ea typeface="+mn-ea"/>
                          <a:cs typeface="+mn-cs"/>
                        </a:rPr>
                        <a:t>.</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7012355"/>
                  </a:ext>
                </a:extLst>
              </a:tr>
              <a:tr h="63067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Semibold"/>
                          <a:ea typeface="+mn-ea"/>
                          <a:cs typeface="+mn-cs"/>
                        </a:rPr>
                        <a:t>Lorem Ipsum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rgbClr val="000000"/>
                          </a:solidFill>
                          <a:effectLst/>
                          <a:uLnTx/>
                          <a:uFillTx/>
                          <a:latin typeface="Segoe UI"/>
                          <a:ea typeface="+mn-ea"/>
                          <a:cs typeface="+mn-cs"/>
                        </a:rPr>
                        <a:t>amet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consectetuer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adipiscing</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elit</a:t>
                      </a:r>
                      <a:r>
                        <a:rPr kumimoji="0" lang="en-US" sz="1400" b="0" i="0" u="none" strike="noStrike" kern="1200" cap="none" spc="0" normalizeH="0" baseline="0" noProof="0">
                          <a:ln>
                            <a:noFill/>
                          </a:ln>
                          <a:solidFill>
                            <a:srgbClr val="000000"/>
                          </a:solidFill>
                          <a:effectLst/>
                          <a:uLnTx/>
                          <a:uFillTx/>
                          <a:latin typeface="Segoe UI"/>
                          <a:ea typeface="+mn-ea"/>
                          <a:cs typeface="+mn-cs"/>
                        </a:rPr>
                        <a:t>. Maecenas </a:t>
                      </a:r>
                      <a:r>
                        <a:rPr kumimoji="0" lang="en-US" sz="1400" b="0" i="0" u="none" strike="noStrike" kern="1200" cap="none" spc="0" normalizeH="0" baseline="0" noProof="0" err="1">
                          <a:ln>
                            <a:noFill/>
                          </a:ln>
                          <a:solidFill>
                            <a:srgbClr val="000000"/>
                          </a:solidFill>
                          <a:effectLst/>
                          <a:uLnTx/>
                          <a:uFillTx/>
                          <a:latin typeface="Segoe UI"/>
                          <a:ea typeface="+mn-ea"/>
                          <a:cs typeface="+mn-cs"/>
                        </a:rPr>
                        <a:t>porttitor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congue</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massa</a:t>
                      </a:r>
                      <a:r>
                        <a:rPr kumimoji="0" lang="en-US" sz="1400" b="0" i="0" u="none" strike="noStrike" kern="1200" cap="none" spc="0" normalizeH="0" baseline="0" noProof="0">
                          <a:ln>
                            <a:noFill/>
                          </a:ln>
                          <a:solidFill>
                            <a:srgbClr val="000000"/>
                          </a:solidFill>
                          <a:effectLst/>
                          <a:uLnTx/>
                          <a:uFillTx/>
                          <a:latin typeface="Segoe UI"/>
                          <a:ea typeface="+mn-ea"/>
                          <a:cs typeface="+mn-cs"/>
                        </a:rPr>
                        <a:t>.</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9431015"/>
                  </a:ext>
                </a:extLst>
              </a:tr>
            </a:tbl>
          </a:graphicData>
        </a:graphic>
      </p:graphicFrame>
      <p:cxnSp>
        <p:nvCxnSpPr>
          <p:cNvPr id="38" name="Straight Connector 37">
            <a:extLst>
              <a:ext uri="{FF2B5EF4-FFF2-40B4-BE49-F238E27FC236}">
                <a16:creationId xmlns:a16="http://schemas.microsoft.com/office/drawing/2014/main" id="{4A3C05FF-7446-4196-9B12-3C8D23347AD1}"/>
              </a:ext>
              <a:ext uri="{C183D7F6-B498-43B3-948B-1728B52AA6E4}">
                <adec:decorative xmlns:adec="http://schemas.microsoft.com/office/drawing/2017/decorative" val="1"/>
              </a:ext>
            </a:extLst>
          </p:cNvPr>
          <p:cNvCxnSpPr/>
          <p:nvPr/>
        </p:nvCxnSpPr>
        <p:spPr>
          <a:xfrm>
            <a:off x="11248571" y="2484183"/>
            <a:ext cx="371929"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5FF666-1AEF-4DD1-B6F0-9248DDF75D60}"/>
              </a:ext>
              <a:ext uri="{C183D7F6-B498-43B3-948B-1728B52AA6E4}">
                <adec:decorative xmlns:adec="http://schemas.microsoft.com/office/drawing/2017/decorative" val="1"/>
              </a:ext>
            </a:extLst>
          </p:cNvPr>
          <p:cNvCxnSpPr/>
          <p:nvPr/>
        </p:nvCxnSpPr>
        <p:spPr>
          <a:xfrm>
            <a:off x="11248571" y="3115214"/>
            <a:ext cx="371929"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71FA417-B543-49C4-84C5-156251537834}"/>
              </a:ext>
              <a:ext uri="{C183D7F6-B498-43B3-948B-1728B52AA6E4}">
                <adec:decorative xmlns:adec="http://schemas.microsoft.com/office/drawing/2017/decorative" val="1"/>
              </a:ext>
            </a:extLst>
          </p:cNvPr>
          <p:cNvCxnSpPr/>
          <p:nvPr/>
        </p:nvCxnSpPr>
        <p:spPr>
          <a:xfrm>
            <a:off x="11248571" y="3744341"/>
            <a:ext cx="371929"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E40B4A3-89A0-4BEC-8D26-E854252E25C6}"/>
              </a:ext>
              <a:ext uri="{C183D7F6-B498-43B3-948B-1728B52AA6E4}">
                <adec:decorative xmlns:adec="http://schemas.microsoft.com/office/drawing/2017/decorative" val="1"/>
              </a:ext>
            </a:extLst>
          </p:cNvPr>
          <p:cNvCxnSpPr/>
          <p:nvPr/>
        </p:nvCxnSpPr>
        <p:spPr>
          <a:xfrm>
            <a:off x="11248571" y="4375373"/>
            <a:ext cx="371929"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3A05304-FFC8-4785-98DA-509CE9C5AD4E}"/>
              </a:ext>
              <a:ext uri="{C183D7F6-B498-43B3-948B-1728B52AA6E4}">
                <adec:decorative xmlns:adec="http://schemas.microsoft.com/office/drawing/2017/decorative" val="1"/>
              </a:ext>
            </a:extLst>
          </p:cNvPr>
          <p:cNvCxnSpPr/>
          <p:nvPr/>
        </p:nvCxnSpPr>
        <p:spPr>
          <a:xfrm>
            <a:off x="11248571" y="5006404"/>
            <a:ext cx="371929"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3DBF3E4-D664-486D-AEAB-18947C2C11EE}"/>
              </a:ext>
              <a:ext uri="{C183D7F6-B498-43B3-948B-1728B52AA6E4}">
                <adec:decorative xmlns:adec="http://schemas.microsoft.com/office/drawing/2017/decorative" val="1"/>
              </a:ext>
            </a:extLst>
          </p:cNvPr>
          <p:cNvCxnSpPr/>
          <p:nvPr/>
        </p:nvCxnSpPr>
        <p:spPr>
          <a:xfrm>
            <a:off x="11248571" y="5637435"/>
            <a:ext cx="371929"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9451E3C-9AEA-4E85-80F6-589972C6C8B4}"/>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7509D273-67F3-4171-9B23-6346D58034A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020925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F81463-C743-41F8-9B1D-1CEEBD89659F}"/>
              </a:ext>
            </a:extLst>
          </p:cNvPr>
          <p:cNvSpPr>
            <a:spLocks noGrp="1"/>
          </p:cNvSpPr>
          <p:nvPr>
            <p:ph type="title"/>
          </p:nvPr>
        </p:nvSpPr>
        <p:spPr/>
        <p:txBody>
          <a:bodyPr/>
          <a:lstStyle/>
          <a:p>
            <a:r>
              <a:rPr lang="en-US"/>
              <a:t>Help us improve!</a:t>
            </a:r>
          </a:p>
        </p:txBody>
      </p:sp>
      <p:sp>
        <p:nvSpPr>
          <p:cNvPr id="3" name="Footer Placeholder 2">
            <a:extLst>
              <a:ext uri="{FF2B5EF4-FFF2-40B4-BE49-F238E27FC236}">
                <a16:creationId xmlns:a16="http://schemas.microsoft.com/office/drawing/2014/main" id="{39FCC199-C15A-4799-A91D-412C888F8725}"/>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3">
            <a:extLst>
              <a:ext uri="{FF2B5EF4-FFF2-40B4-BE49-F238E27FC236}">
                <a16:creationId xmlns:a16="http://schemas.microsoft.com/office/drawing/2014/main" id="{8D1A97C7-EEC7-472B-BC63-7C4C4B0063E7}"/>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8" name="Content Placeholder 7" descr="Illustration of a check list and a pen">
            <a:extLst>
              <a:ext uri="{FF2B5EF4-FFF2-40B4-BE49-F238E27FC236}">
                <a16:creationId xmlns:a16="http://schemas.microsoft.com/office/drawing/2014/main" id="{D5D66F69-DE8F-4EF4-8B24-5B13AC35EB9E}"/>
              </a:ext>
            </a:extLst>
          </p:cNvPr>
          <p:cNvPicPr>
            <a:picLocks noGrp="1" noChangeAspect="1"/>
          </p:cNvPicPr>
          <p:nvPr>
            <p:ph sz="quarter" idx="10"/>
          </p:nvPr>
        </p:nvPicPr>
        <p:blipFill>
          <a:blip r:embed="rId2"/>
          <a:srcRect/>
          <a:stretch/>
        </p:blipFill>
        <p:spPr>
          <a:xfrm>
            <a:off x="7501719" y="1866201"/>
            <a:ext cx="4114800" cy="4114800"/>
          </a:xfrm>
          <a:prstGeom prst="rect">
            <a:avLst/>
          </a:prstGeom>
        </p:spPr>
      </p:pic>
      <p:sp>
        <p:nvSpPr>
          <p:cNvPr id="12" name="Rectangle 11">
            <a:extLst>
              <a:ext uri="{FF2B5EF4-FFF2-40B4-BE49-F238E27FC236}">
                <a16:creationId xmlns:a16="http://schemas.microsoft.com/office/drawing/2014/main" id="{FB879724-F071-482C-942A-8D434D1A36B3}"/>
              </a:ext>
            </a:extLst>
          </p:cNvPr>
          <p:cNvSpPr>
            <a:spLocks/>
          </p:cNvSpPr>
          <p:nvPr/>
        </p:nvSpPr>
        <p:spPr bwMode="auto">
          <a:xfrm>
            <a:off x="663276" y="2894869"/>
            <a:ext cx="6267451" cy="14783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92024"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00"/>
              </a:spcBef>
              <a:spcAft>
                <a:spcPts val="1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It’s likely you will receive a survey via email asking you to rate your experience during this engagement and what could be improved. Please take 2 minutes to fill it out!</a:t>
            </a:r>
          </a:p>
        </p:txBody>
      </p:sp>
    </p:spTree>
    <p:extLst>
      <p:ext uri="{BB962C8B-B14F-4D97-AF65-F5344CB8AC3E}">
        <p14:creationId xmlns:p14="http://schemas.microsoft.com/office/powerpoint/2010/main" val="18374930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9BE027-680C-4683-BF66-C254227CE859}"/>
              </a:ext>
            </a:extLst>
          </p:cNvPr>
          <p:cNvSpPr>
            <a:spLocks noGrp="1"/>
          </p:cNvSpPr>
          <p:nvPr>
            <p:ph type="title"/>
          </p:nvPr>
        </p:nvSpPr>
        <p:spPr/>
        <p:txBody>
          <a:bodyPr/>
          <a:lstStyle/>
          <a:p>
            <a:r>
              <a:rPr lang="en-US"/>
              <a:t>Conditions and terms of use</a:t>
            </a:r>
          </a:p>
        </p:txBody>
      </p:sp>
      <p:sp>
        <p:nvSpPr>
          <p:cNvPr id="29" name="Rectangle 28">
            <a:extLst>
              <a:ext uri="{FF2B5EF4-FFF2-40B4-BE49-F238E27FC236}">
                <a16:creationId xmlns:a16="http://schemas.microsoft.com/office/drawing/2014/main" id="{A1BD5E45-4353-4B5C-A438-44D089492B5C}"/>
              </a:ext>
            </a:extLst>
          </p:cNvPr>
          <p:cNvSpPr/>
          <p:nvPr/>
        </p:nvSpPr>
        <p:spPr bwMode="auto">
          <a:xfrm>
            <a:off x="571500" y="1574244"/>
            <a:ext cx="11049000" cy="3632756"/>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a:spcBef>
                <a:spcPts val="600"/>
              </a:spcBef>
              <a:spcAft>
                <a:spcPts val="600"/>
              </a:spcAft>
              <a:defRPr/>
            </a:pPr>
            <a:r>
              <a:rPr lang="en-US">
                <a:solidFill>
                  <a:schemeClr val="tx1"/>
                </a:solidFill>
                <a:cs typeface="Segoe UI Semibold"/>
              </a:rPr>
              <a:t>© Microsoft Corporation. All rights reserved.</a:t>
            </a:r>
            <a:endParaRPr lang="en-US">
              <a:solidFill>
                <a:schemeClr val="tx1"/>
              </a:solidFill>
              <a:cs typeface="Segoe UI Semibold" panose="020B0702040204020203" pitchFamily="34" charset="0"/>
            </a:endParaRPr>
          </a:p>
          <a:p>
            <a:pPr algn="ctr" defTabSz="914102">
              <a:spcBef>
                <a:spcPts val="600"/>
              </a:spcBef>
              <a:spcAft>
                <a:spcPts val="600"/>
              </a:spcAft>
              <a:defRPr/>
            </a:pPr>
            <a:r>
              <a:rPr lang="en-US">
                <a:solidFill>
                  <a:schemeClr val="tx1"/>
                </a:solidFill>
                <a:cs typeface="Segoe UI Semibold"/>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 site references in the training materials may change without notice. Unless otherwise noted, any companies, organization, domain names, email addresses, people, place and events depicted in the training materials are for illustration only and are fictitious. No real association is intended or inferred. THESE TRANING MATERIALS ARE PROVIDED "AS IS"; MICROSOFT MAKES NO WARRANTIES, EXPRESS OR IMPLIED IN THESE TRAINING MATERIALS </a:t>
            </a:r>
            <a:r>
              <a:rPr lang="en-US" baseline="30000">
                <a:solidFill>
                  <a:schemeClr val="tx1"/>
                </a:solidFill>
                <a:cs typeface="Segoe UI Semibold"/>
              </a:rPr>
              <a:t>1</a:t>
            </a:r>
            <a:endParaRPr lang="en-US" b="0" i="0" u="none" strike="noStrike" kern="1200" cap="none" spc="0" normalizeH="0" baseline="30000" noProof="0">
              <a:ln>
                <a:noFill/>
              </a:ln>
              <a:solidFill>
                <a:schemeClr val="tx1"/>
              </a:solidFill>
              <a:effectLst/>
              <a:uLnTx/>
              <a:uFillTx/>
              <a:cs typeface="Segoe UI Semibold"/>
            </a:endParaRPr>
          </a:p>
        </p:txBody>
      </p:sp>
      <p:grpSp>
        <p:nvGrpSpPr>
          <p:cNvPr id="35" name="Group 34">
            <a:extLst>
              <a:ext uri="{FF2B5EF4-FFF2-40B4-BE49-F238E27FC236}">
                <a16:creationId xmlns:a16="http://schemas.microsoft.com/office/drawing/2014/main" id="{470C56B9-9818-4BA3-8C1B-9ADA4835D0FD}"/>
              </a:ext>
              <a:ext uri="{C183D7F6-B498-43B3-948B-1728B52AA6E4}">
                <adec:decorative xmlns:adec="http://schemas.microsoft.com/office/drawing/2017/decorative" val="1"/>
              </a:ext>
            </a:extLst>
          </p:cNvPr>
          <p:cNvGrpSpPr/>
          <p:nvPr/>
        </p:nvGrpSpPr>
        <p:grpSpPr>
          <a:xfrm>
            <a:off x="571500" y="1574244"/>
            <a:ext cx="11049000" cy="3632756"/>
            <a:chOff x="571500" y="1574244"/>
            <a:chExt cx="11049000" cy="3632756"/>
          </a:xfrm>
        </p:grpSpPr>
        <p:sp>
          <p:nvSpPr>
            <p:cNvPr id="36" name="Half Frame 35">
              <a:extLst>
                <a:ext uri="{FF2B5EF4-FFF2-40B4-BE49-F238E27FC236}">
                  <a16:creationId xmlns:a16="http://schemas.microsoft.com/office/drawing/2014/main" id="{11373E00-2694-4354-8E7F-603B8E39CD65}"/>
                </a:ext>
                <a:ext uri="{C183D7F6-B498-43B3-948B-1728B52AA6E4}">
                  <adec:decorative xmlns:adec="http://schemas.microsoft.com/office/drawing/2017/decorative" val="1"/>
                </a:ext>
              </a:extLst>
            </p:cNvPr>
            <p:cNvSpPr/>
            <p:nvPr/>
          </p:nvSpPr>
          <p:spPr bwMode="auto">
            <a:xfrm rot="5400000" flipV="1">
              <a:off x="581472" y="1564272"/>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Half Frame 36">
              <a:extLst>
                <a:ext uri="{FF2B5EF4-FFF2-40B4-BE49-F238E27FC236}">
                  <a16:creationId xmlns:a16="http://schemas.microsoft.com/office/drawing/2014/main" id="{5635299D-55D6-437D-8C16-5835E317C82C}"/>
                </a:ext>
                <a:ext uri="{C183D7F6-B498-43B3-948B-1728B52AA6E4}">
                  <adec:decorative xmlns:adec="http://schemas.microsoft.com/office/drawing/2017/decorative" val="1"/>
                </a:ext>
              </a:extLst>
            </p:cNvPr>
            <p:cNvSpPr/>
            <p:nvPr/>
          </p:nvSpPr>
          <p:spPr bwMode="auto">
            <a:xfrm rot="10800000">
              <a:off x="11192768" y="4759325"/>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40" name="TextBox 4">
            <a:extLst>
              <a:ext uri="{FF2B5EF4-FFF2-40B4-BE49-F238E27FC236}">
                <a16:creationId xmlns:a16="http://schemas.microsoft.com/office/drawing/2014/main" id="{F219E777-0E9F-46CD-810F-474C317A177B}"/>
              </a:ext>
            </a:extLst>
          </p:cNvPr>
          <p:cNvSpPr txBox="1"/>
          <p:nvPr/>
        </p:nvSpPr>
        <p:spPr>
          <a:xfrm>
            <a:off x="571500" y="5283756"/>
            <a:ext cx="8387644" cy="184666"/>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ea typeface="+mn-lt"/>
                <a:cs typeface="+mn-lt"/>
              </a:rPr>
              <a:t>1 </a:t>
            </a:r>
            <a:r>
              <a:rPr lang="en-US" sz="1200"/>
              <a:t>For a more detailed description of confidentiality, see the slide at the end of the presentation.</a:t>
            </a:r>
            <a:endParaRPr lang="en-US" sz="1200">
              <a:cs typeface="Segoe UI"/>
            </a:endParaRPr>
          </a:p>
        </p:txBody>
      </p:sp>
      <p:sp>
        <p:nvSpPr>
          <p:cNvPr id="5" name="Footer Placeholder 4">
            <a:extLst>
              <a:ext uri="{FF2B5EF4-FFF2-40B4-BE49-F238E27FC236}">
                <a16:creationId xmlns:a16="http://schemas.microsoft.com/office/drawing/2014/main" id="{E22D42D2-B90A-4C8D-B9DF-07A3E98C71F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787A3C7F-8DC8-40BB-BB80-FCE9B1916ED9}"/>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7831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79FC-EF2F-429A-B10F-15BBE61B8F05}"/>
              </a:ext>
            </a:extLst>
          </p:cNvPr>
          <p:cNvSpPr>
            <a:spLocks noGrp="1"/>
          </p:cNvSpPr>
          <p:nvPr>
            <p:ph type="title"/>
          </p:nvPr>
        </p:nvSpPr>
        <p:spPr/>
        <p:txBody>
          <a:bodyPr/>
          <a:lstStyle/>
          <a:p>
            <a:r>
              <a:rPr lang="en-US"/>
              <a:t>Agenda</a:t>
            </a:r>
          </a:p>
        </p:txBody>
      </p:sp>
      <p:sp>
        <p:nvSpPr>
          <p:cNvPr id="40" name="Footer Placeholder 4">
            <a:extLst>
              <a:ext uri="{FF2B5EF4-FFF2-40B4-BE49-F238E27FC236}">
                <a16:creationId xmlns:a16="http://schemas.microsoft.com/office/drawing/2014/main" id="{880C6C2B-0E69-4858-883E-2ADDCFE12176}"/>
              </a:ext>
            </a:extLst>
          </p:cNvPr>
          <p:cNvSpPr>
            <a:spLocks noGrp="1"/>
          </p:cNvSpPr>
          <p:nvPr>
            <p:ph type="ftr" sz="quarter" idx="3"/>
          </p:nvPr>
        </p:nvSpPr>
        <p:spPr>
          <a:xfrm>
            <a:off x="5589451" y="6539518"/>
            <a:ext cx="1013098" cy="123111"/>
          </a:xfrm>
        </p:spPr>
        <p:txBody>
          <a:bodyPr wrap="none"/>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pic>
        <p:nvPicPr>
          <p:cNvPr id="42" name="Picture 41">
            <a:extLst>
              <a:ext uri="{FF2B5EF4-FFF2-40B4-BE49-F238E27FC236}">
                <a16:creationId xmlns:a16="http://schemas.microsoft.com/office/drawing/2014/main" id="{05A81C30-8A8D-4BDA-AD1E-8C89486281CB}"/>
              </a:ext>
            </a:extLst>
          </p:cNvPr>
          <p:cNvPicPr>
            <a:picLocks noChangeAspect="1"/>
          </p:cNvPicPr>
          <p:nvPr/>
        </p:nvPicPr>
        <p:blipFill rotWithShape="1">
          <a:blip r:embed="rId3"/>
          <a:srcRect l="14582" r="14582"/>
          <a:stretch/>
        </p:blipFill>
        <p:spPr>
          <a:xfrm>
            <a:off x="6715115" y="0"/>
            <a:ext cx="5476886" cy="6858000"/>
          </a:xfrm>
          <a:custGeom>
            <a:avLst/>
            <a:gdLst>
              <a:gd name="connsiteX0" fmla="*/ 0 w 2743198"/>
              <a:gd name="connsiteY0" fmla="*/ 0 h 4663440"/>
              <a:gd name="connsiteX1" fmla="*/ 2743198 w 2743198"/>
              <a:gd name="connsiteY1" fmla="*/ 0 h 4663440"/>
              <a:gd name="connsiteX2" fmla="*/ 2743198 w 2743198"/>
              <a:gd name="connsiteY2" fmla="*/ 4663440 h 4663440"/>
              <a:gd name="connsiteX3" fmla="*/ 0 w 2743198"/>
              <a:gd name="connsiteY3" fmla="*/ 4663440 h 4663440"/>
            </a:gdLst>
            <a:ahLst/>
            <a:cxnLst>
              <a:cxn ang="0">
                <a:pos x="connsiteX0" y="connsiteY0"/>
              </a:cxn>
              <a:cxn ang="0">
                <a:pos x="connsiteX1" y="connsiteY1"/>
              </a:cxn>
              <a:cxn ang="0">
                <a:pos x="connsiteX2" y="connsiteY2"/>
              </a:cxn>
              <a:cxn ang="0">
                <a:pos x="connsiteX3" y="connsiteY3"/>
              </a:cxn>
            </a:cxnLst>
            <a:rect l="l" t="t" r="r" b="b"/>
            <a:pathLst>
              <a:path w="2743198" h="4663440">
                <a:moveTo>
                  <a:pt x="0" y="0"/>
                </a:moveTo>
                <a:lnTo>
                  <a:pt x="2743198" y="0"/>
                </a:lnTo>
                <a:lnTo>
                  <a:pt x="2743198" y="4663440"/>
                </a:lnTo>
                <a:lnTo>
                  <a:pt x="0" y="4663440"/>
                </a:lnTo>
                <a:close/>
              </a:path>
            </a:pathLst>
          </a:custGeom>
        </p:spPr>
      </p:pic>
      <p:sp>
        <p:nvSpPr>
          <p:cNvPr id="44" name="Slide Number Placeholder 5">
            <a:extLst>
              <a:ext uri="{FF2B5EF4-FFF2-40B4-BE49-F238E27FC236}">
                <a16:creationId xmlns:a16="http://schemas.microsoft.com/office/drawing/2014/main" id="{096B90CD-CC3C-458C-B9E2-FAC1FA0AF582}"/>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chemeClr val="bg1"/>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graphicFrame>
        <p:nvGraphicFramePr>
          <p:cNvPr id="37" name="Table 3">
            <a:extLst>
              <a:ext uri="{FF2B5EF4-FFF2-40B4-BE49-F238E27FC236}">
                <a16:creationId xmlns:a16="http://schemas.microsoft.com/office/drawing/2014/main" id="{3F35A642-7950-453A-8030-D16828B1BD9C}"/>
              </a:ext>
            </a:extLst>
          </p:cNvPr>
          <p:cNvGraphicFramePr>
            <a:graphicFrameLocks noGrp="1"/>
          </p:cNvGraphicFramePr>
          <p:nvPr>
            <p:extLst>
              <p:ext uri="{D42A27DB-BD31-4B8C-83A1-F6EECF244321}">
                <p14:modId xmlns:p14="http://schemas.microsoft.com/office/powerpoint/2010/main" val="1455403876"/>
              </p:ext>
            </p:extLst>
          </p:nvPr>
        </p:nvGraphicFramePr>
        <p:xfrm>
          <a:off x="575481" y="1411512"/>
          <a:ext cx="5852160" cy="484705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2245818860"/>
                    </a:ext>
                  </a:extLst>
                </a:gridCol>
                <a:gridCol w="4663440">
                  <a:extLst>
                    <a:ext uri="{9D8B030D-6E8A-4147-A177-3AD203B41FA5}">
                      <a16:colId xmlns:a16="http://schemas.microsoft.com/office/drawing/2014/main" val="3975527072"/>
                    </a:ext>
                  </a:extLst>
                </a:gridCol>
              </a:tblGrid>
              <a:tr h="969410">
                <a:tc>
                  <a:txBody>
                    <a:bodyPr/>
                    <a:lstStyle/>
                    <a:p>
                      <a:endParaRPr lang="en-US"/>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Why is being Well-Architected important?</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76677287"/>
                  </a:ext>
                </a:extLst>
              </a:tr>
              <a:tr h="969410">
                <a:tc>
                  <a:txBody>
                    <a:bodyPr/>
                    <a:lstStyle/>
                    <a:p>
                      <a:endParaRPr lang="en-US"/>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Well-Architected Framework Overview</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16497433"/>
                  </a:ext>
                </a:extLst>
              </a:tr>
              <a:tr h="969410">
                <a:tc>
                  <a:txBody>
                    <a:bodyPr/>
                    <a:lstStyle/>
                    <a:p>
                      <a:endParaRPr lang="en-US"/>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Overcoming workload quality inhibitors</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88902310"/>
                  </a:ext>
                </a:extLst>
              </a:tr>
              <a:tr h="969410">
                <a:tc>
                  <a:txBody>
                    <a:bodyPr/>
                    <a:lstStyle/>
                    <a:p>
                      <a:endParaRPr lang="en-US"/>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Recommendations for your workload</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01743516"/>
                  </a:ext>
                </a:extLst>
              </a:tr>
              <a:tr h="969410">
                <a:tc>
                  <a:txBody>
                    <a:bodyPr/>
                    <a:lstStyle/>
                    <a:p>
                      <a:endParaRPr lang="en-US"/>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Next steps</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98965579"/>
                  </a:ext>
                </a:extLst>
              </a:tr>
            </a:tbl>
          </a:graphicData>
        </a:graphic>
      </p:graphicFrame>
      <p:cxnSp>
        <p:nvCxnSpPr>
          <p:cNvPr id="402" name="Straight Connector 401">
            <a:extLst>
              <a:ext uri="{FF2B5EF4-FFF2-40B4-BE49-F238E27FC236}">
                <a16:creationId xmlns:a16="http://schemas.microsoft.com/office/drawing/2014/main" id="{742D1868-046B-409C-BF47-32611D724379}"/>
              </a:ext>
              <a:ext uri="{C183D7F6-B498-43B3-948B-1728B52AA6E4}">
                <adec:decorative xmlns:adec="http://schemas.microsoft.com/office/drawing/2017/decorative" val="1"/>
              </a:ext>
            </a:extLst>
          </p:cNvPr>
          <p:cNvCxnSpPr>
            <a:cxnSpLocks/>
          </p:cNvCxnSpPr>
          <p:nvPr/>
        </p:nvCxnSpPr>
        <p:spPr>
          <a:xfrm>
            <a:off x="5831137" y="2378684"/>
            <a:ext cx="596504"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8D0EA84-2CEF-46C9-8D26-D27FF132D893}"/>
              </a:ext>
              <a:ext uri="{C183D7F6-B498-43B3-948B-1728B52AA6E4}">
                <adec:decorative xmlns:adec="http://schemas.microsoft.com/office/drawing/2017/decorative" val="1"/>
              </a:ext>
            </a:extLst>
          </p:cNvPr>
          <p:cNvCxnSpPr>
            <a:cxnSpLocks/>
          </p:cNvCxnSpPr>
          <p:nvPr/>
        </p:nvCxnSpPr>
        <p:spPr>
          <a:xfrm>
            <a:off x="5831137" y="3355246"/>
            <a:ext cx="596504"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26FFB7-BFFC-4A31-BB99-1AEA86392955}"/>
              </a:ext>
              <a:ext uri="{C183D7F6-B498-43B3-948B-1728B52AA6E4}">
                <adec:decorative xmlns:adec="http://schemas.microsoft.com/office/drawing/2017/decorative" val="1"/>
              </a:ext>
            </a:extLst>
          </p:cNvPr>
          <p:cNvCxnSpPr>
            <a:cxnSpLocks/>
          </p:cNvCxnSpPr>
          <p:nvPr/>
        </p:nvCxnSpPr>
        <p:spPr>
          <a:xfrm>
            <a:off x="5831137" y="4320335"/>
            <a:ext cx="596504"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9" name="Group 408" descr="Icon of a clipboard with checkmarks">
            <a:extLst>
              <a:ext uri="{FF2B5EF4-FFF2-40B4-BE49-F238E27FC236}">
                <a16:creationId xmlns:a16="http://schemas.microsoft.com/office/drawing/2014/main" id="{E6C20DDF-0235-460D-AC22-DA638A076D95}"/>
              </a:ext>
            </a:extLst>
          </p:cNvPr>
          <p:cNvGrpSpPr/>
          <p:nvPr/>
        </p:nvGrpSpPr>
        <p:grpSpPr>
          <a:xfrm>
            <a:off x="847390" y="4466657"/>
            <a:ext cx="663908" cy="665038"/>
            <a:chOff x="724354" y="2781602"/>
            <a:chExt cx="438218" cy="438964"/>
          </a:xfrm>
        </p:grpSpPr>
        <p:sp>
          <p:nvSpPr>
            <p:cNvPr id="410" name="Oval 409">
              <a:extLst>
                <a:ext uri="{FF2B5EF4-FFF2-40B4-BE49-F238E27FC236}">
                  <a16:creationId xmlns:a16="http://schemas.microsoft.com/office/drawing/2014/main" id="{A426474E-DD50-419E-8A92-49E6651C9AB1}"/>
                </a:ext>
                <a:ext uri="{C183D7F6-B498-43B3-948B-1728B52AA6E4}">
                  <adec:decorative xmlns:adec="http://schemas.microsoft.com/office/drawing/2017/decorative" val="1"/>
                </a:ext>
              </a:extLst>
            </p:cNvPr>
            <p:cNvSpPr>
              <a:spLocks/>
            </p:cNvSpPr>
            <p:nvPr/>
          </p:nvSpPr>
          <p:spPr bwMode="auto">
            <a:xfrm>
              <a:off x="724354" y="2781602"/>
              <a:ext cx="438218" cy="438964"/>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sp>
          <p:nvSpPr>
            <p:cNvPr id="411" name="Trackers_EADF">
              <a:extLst>
                <a:ext uri="{FF2B5EF4-FFF2-40B4-BE49-F238E27FC236}">
                  <a16:creationId xmlns:a16="http://schemas.microsoft.com/office/drawing/2014/main" id="{0DB334D8-93F5-4775-A930-039655E7EC73}"/>
                </a:ext>
                <a:ext uri="{C183D7F6-B498-43B3-948B-1728B52AA6E4}">
                  <adec:decorative xmlns:adec="http://schemas.microsoft.com/office/drawing/2017/decorative" val="1"/>
                </a:ext>
              </a:extLst>
            </p:cNvPr>
            <p:cNvSpPr>
              <a:spLocks noChangeAspect="1" noEditPoints="1"/>
            </p:cNvSpPr>
            <p:nvPr/>
          </p:nvSpPr>
          <p:spPr bwMode="auto">
            <a:xfrm>
              <a:off x="854529" y="2879611"/>
              <a:ext cx="177869" cy="2429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spcBef>
                  <a:spcPts val="0"/>
                </a:spcBef>
                <a:spcAft>
                  <a:spcPts val="0"/>
                </a:spcAft>
                <a:buClrTx/>
                <a:buSzTx/>
                <a:buFontTx/>
                <a:buNone/>
                <a:tabLst/>
                <a:defRPr/>
              </a:pPr>
              <a:endParaRPr kumimoji="0" lang="en-US" sz="1765" b="0" i="0" u="none" strike="noStrike" kern="1200" cap="none" normalizeH="0" baseline="0" noProof="0">
                <a:ln>
                  <a:noFill/>
                </a:ln>
                <a:solidFill>
                  <a:prstClr val="black"/>
                </a:solidFill>
                <a:effectLst/>
                <a:uLnTx/>
                <a:uFillTx/>
                <a:latin typeface="Calibri" panose="020F0502020204030204"/>
                <a:ea typeface="+mn-ea"/>
                <a:cs typeface="+mn-cs"/>
              </a:endParaRPr>
            </a:p>
          </p:txBody>
        </p:sp>
      </p:grpSp>
      <p:grpSp>
        <p:nvGrpSpPr>
          <p:cNvPr id="412" name="Group 411" descr="Icon of a chart showing three peaks that get higher in succession, a dotted arrow line points forward and up">
            <a:extLst>
              <a:ext uri="{FF2B5EF4-FFF2-40B4-BE49-F238E27FC236}">
                <a16:creationId xmlns:a16="http://schemas.microsoft.com/office/drawing/2014/main" id="{5010DAC9-A7ED-4E79-B83D-8147397BC4A4}"/>
              </a:ext>
            </a:extLst>
          </p:cNvPr>
          <p:cNvGrpSpPr/>
          <p:nvPr/>
        </p:nvGrpSpPr>
        <p:grpSpPr>
          <a:xfrm>
            <a:off x="847391" y="3503083"/>
            <a:ext cx="663908" cy="663908"/>
            <a:chOff x="724354" y="3721051"/>
            <a:chExt cx="438218" cy="438218"/>
          </a:xfrm>
        </p:grpSpPr>
        <p:sp>
          <p:nvSpPr>
            <p:cNvPr id="413" name="Oval 412">
              <a:extLst>
                <a:ext uri="{FF2B5EF4-FFF2-40B4-BE49-F238E27FC236}">
                  <a16:creationId xmlns:a16="http://schemas.microsoft.com/office/drawing/2014/main" id="{4A7FC097-E03F-460D-8F6D-AAF557436274}"/>
                </a:ext>
                <a:ext uri="{C183D7F6-B498-43B3-948B-1728B52AA6E4}">
                  <adec:decorative xmlns:adec="http://schemas.microsoft.com/office/drawing/2017/decorative" val="1"/>
                </a:ext>
              </a:extLst>
            </p:cNvPr>
            <p:cNvSpPr>
              <a:spLocks/>
            </p:cNvSpPr>
            <p:nvPr/>
          </p:nvSpPr>
          <p:spPr bwMode="auto">
            <a:xfrm>
              <a:off x="724354" y="3721051"/>
              <a:ext cx="438218" cy="43821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4" name="Business applications">
              <a:extLst>
                <a:ext uri="{FF2B5EF4-FFF2-40B4-BE49-F238E27FC236}">
                  <a16:creationId xmlns:a16="http://schemas.microsoft.com/office/drawing/2014/main" id="{04A8DDCA-522F-4052-9AEF-F518BF5E1584}"/>
                </a:ext>
                <a:ext uri="{C183D7F6-B498-43B3-948B-1728B52AA6E4}">
                  <adec:decorative xmlns:adec="http://schemas.microsoft.com/office/drawing/2017/decorative" val="1"/>
                </a:ext>
              </a:extLst>
            </p:cNvPr>
            <p:cNvSpPr>
              <a:spLocks noChangeAspect="1" noEditPoints="1"/>
            </p:cNvSpPr>
            <p:nvPr/>
          </p:nvSpPr>
          <p:spPr bwMode="auto">
            <a:xfrm>
              <a:off x="826310" y="3843880"/>
              <a:ext cx="234306" cy="192560"/>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15" name="Group 414" descr="Icon of a checklist">
            <a:extLst>
              <a:ext uri="{FF2B5EF4-FFF2-40B4-BE49-F238E27FC236}">
                <a16:creationId xmlns:a16="http://schemas.microsoft.com/office/drawing/2014/main" id="{05991B54-C4D8-4960-B780-1C950987064D}"/>
              </a:ext>
            </a:extLst>
          </p:cNvPr>
          <p:cNvGrpSpPr/>
          <p:nvPr/>
        </p:nvGrpSpPr>
        <p:grpSpPr>
          <a:xfrm>
            <a:off x="852503" y="1563349"/>
            <a:ext cx="663908" cy="663908"/>
            <a:chOff x="724354" y="4660128"/>
            <a:chExt cx="438218" cy="438218"/>
          </a:xfrm>
        </p:grpSpPr>
        <p:sp>
          <p:nvSpPr>
            <p:cNvPr id="416" name="Oval 415">
              <a:extLst>
                <a:ext uri="{FF2B5EF4-FFF2-40B4-BE49-F238E27FC236}">
                  <a16:creationId xmlns:a16="http://schemas.microsoft.com/office/drawing/2014/main" id="{016E3472-2D24-45FF-A3C4-CF0D2B692B48}"/>
                </a:ext>
                <a:ext uri="{C183D7F6-B498-43B3-948B-1728B52AA6E4}">
                  <adec:decorative xmlns:adec="http://schemas.microsoft.com/office/drawing/2017/decorative" val="1"/>
                </a:ext>
              </a:extLst>
            </p:cNvPr>
            <p:cNvSpPr>
              <a:spLocks/>
            </p:cNvSpPr>
            <p:nvPr/>
          </p:nvSpPr>
          <p:spPr bwMode="auto">
            <a:xfrm>
              <a:off x="724354" y="4660128"/>
              <a:ext cx="438218" cy="43821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7" name="list_4">
              <a:extLst>
                <a:ext uri="{FF2B5EF4-FFF2-40B4-BE49-F238E27FC236}">
                  <a16:creationId xmlns:a16="http://schemas.microsoft.com/office/drawing/2014/main" id="{6FAB2EA5-F074-4658-BD36-8A78AC93F38A}"/>
                </a:ext>
                <a:ext uri="{C183D7F6-B498-43B3-948B-1728B52AA6E4}">
                  <adec:decorative xmlns:adec="http://schemas.microsoft.com/office/drawing/2017/decorative" val="1"/>
                </a:ext>
              </a:extLst>
            </p:cNvPr>
            <p:cNvSpPr>
              <a:spLocks noChangeAspect="1" noEditPoints="1"/>
            </p:cNvSpPr>
            <p:nvPr/>
          </p:nvSpPr>
          <p:spPr bwMode="auto">
            <a:xfrm>
              <a:off x="815649" y="4800226"/>
              <a:ext cx="255627" cy="158022"/>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5" name="Straight Connector 4">
            <a:extLst>
              <a:ext uri="{FF2B5EF4-FFF2-40B4-BE49-F238E27FC236}">
                <a16:creationId xmlns:a16="http://schemas.microsoft.com/office/drawing/2014/main" id="{66C1010C-3A52-63D9-67C5-727E6A8FC086}"/>
              </a:ext>
              <a:ext uri="{C183D7F6-B498-43B3-948B-1728B52AA6E4}">
                <adec:decorative xmlns:adec="http://schemas.microsoft.com/office/drawing/2017/decorative" val="1"/>
              </a:ext>
            </a:extLst>
          </p:cNvPr>
          <p:cNvCxnSpPr>
            <a:cxnSpLocks/>
          </p:cNvCxnSpPr>
          <p:nvPr/>
        </p:nvCxnSpPr>
        <p:spPr>
          <a:xfrm>
            <a:off x="5823186" y="5293724"/>
            <a:ext cx="596504"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0799EF0-A13D-CEFD-BA00-F6470CB37281}"/>
              </a:ext>
              <a:ext uri="{C183D7F6-B498-43B3-948B-1728B52AA6E4}">
                <adec:decorative xmlns:adec="http://schemas.microsoft.com/office/drawing/2017/decorative" val="1"/>
              </a:ext>
            </a:extLst>
          </p:cNvPr>
          <p:cNvCxnSpPr>
            <a:cxnSpLocks/>
          </p:cNvCxnSpPr>
          <p:nvPr/>
        </p:nvCxnSpPr>
        <p:spPr>
          <a:xfrm>
            <a:off x="5797748" y="6258562"/>
            <a:ext cx="596504"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descr="Icon of a chart made of vertical lines with a line tracing the top of each, turning into an arrow pointing up">
            <a:extLst>
              <a:ext uri="{FF2B5EF4-FFF2-40B4-BE49-F238E27FC236}">
                <a16:creationId xmlns:a16="http://schemas.microsoft.com/office/drawing/2014/main" id="{E2DB0CD6-ADC2-1973-4945-6E343A88033A}"/>
              </a:ext>
            </a:extLst>
          </p:cNvPr>
          <p:cNvGrpSpPr/>
          <p:nvPr/>
        </p:nvGrpSpPr>
        <p:grpSpPr>
          <a:xfrm>
            <a:off x="847391" y="5446488"/>
            <a:ext cx="663908" cy="663908"/>
            <a:chOff x="724354" y="5599204"/>
            <a:chExt cx="438218" cy="438218"/>
          </a:xfrm>
        </p:grpSpPr>
        <p:sp>
          <p:nvSpPr>
            <p:cNvPr id="9" name="Oval 8">
              <a:extLst>
                <a:ext uri="{FF2B5EF4-FFF2-40B4-BE49-F238E27FC236}">
                  <a16:creationId xmlns:a16="http://schemas.microsoft.com/office/drawing/2014/main" id="{61AEAC0C-DD22-8E84-3A91-B2FD96FEFF42}"/>
                </a:ext>
                <a:ext uri="{C183D7F6-B498-43B3-948B-1728B52AA6E4}">
                  <adec:decorative xmlns:adec="http://schemas.microsoft.com/office/drawing/2017/decorative" val="1"/>
                </a:ext>
              </a:extLst>
            </p:cNvPr>
            <p:cNvSpPr/>
            <p:nvPr/>
          </p:nvSpPr>
          <p:spPr bwMode="auto">
            <a:xfrm>
              <a:off x="724354" y="5599204"/>
              <a:ext cx="438218" cy="43821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chemeClr val="tx2"/>
                </a:solidFill>
                <a:effectLst/>
                <a:uLnTx/>
                <a:uFillTx/>
                <a:latin typeface="Segoe UI"/>
                <a:ea typeface="Segoe UI" pitchFamily="34" charset="0"/>
                <a:cs typeface="Segoe UI" pitchFamily="34" charset="0"/>
              </a:endParaRPr>
            </a:p>
          </p:txBody>
        </p:sp>
        <p:sp>
          <p:nvSpPr>
            <p:cNvPr id="10" name="Financial_E7BB">
              <a:extLst>
                <a:ext uri="{FF2B5EF4-FFF2-40B4-BE49-F238E27FC236}">
                  <a16:creationId xmlns:a16="http://schemas.microsoft.com/office/drawing/2014/main" id="{B4264354-56DC-DF26-8322-A27BB28B8938}"/>
                </a:ext>
                <a:ext uri="{C183D7F6-B498-43B3-948B-1728B52AA6E4}">
                  <adec:decorative xmlns:adec="http://schemas.microsoft.com/office/drawing/2017/decorative" val="1"/>
                </a:ext>
              </a:extLst>
            </p:cNvPr>
            <p:cNvSpPr>
              <a:spLocks noChangeAspect="1" noEditPoints="1"/>
            </p:cNvSpPr>
            <p:nvPr/>
          </p:nvSpPr>
          <p:spPr bwMode="auto">
            <a:xfrm>
              <a:off x="848650" y="5733737"/>
              <a:ext cx="189625" cy="169152"/>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2"/>
                </a:solidFill>
                <a:effectLst/>
                <a:uLnTx/>
                <a:uFillTx/>
                <a:latin typeface="Segoe UI"/>
                <a:ea typeface="+mn-ea"/>
                <a:cs typeface="+mn-cs"/>
              </a:endParaRPr>
            </a:p>
          </p:txBody>
        </p:sp>
      </p:grpSp>
      <p:grpSp>
        <p:nvGrpSpPr>
          <p:cNvPr id="11" name="Group 10" descr="Icon of a cloud of which half is made of dots">
            <a:extLst>
              <a:ext uri="{FF2B5EF4-FFF2-40B4-BE49-F238E27FC236}">
                <a16:creationId xmlns:a16="http://schemas.microsoft.com/office/drawing/2014/main" id="{47D71E3D-0939-BCA7-D075-A091F1E40599}"/>
              </a:ext>
            </a:extLst>
          </p:cNvPr>
          <p:cNvGrpSpPr/>
          <p:nvPr/>
        </p:nvGrpSpPr>
        <p:grpSpPr>
          <a:xfrm>
            <a:off x="848899" y="2547654"/>
            <a:ext cx="662400" cy="662400"/>
            <a:chOff x="9228910" y="2426131"/>
            <a:chExt cx="751672" cy="751672"/>
          </a:xfrm>
        </p:grpSpPr>
        <p:sp>
          <p:nvSpPr>
            <p:cNvPr id="12" name="Oval 11">
              <a:extLst>
                <a:ext uri="{FF2B5EF4-FFF2-40B4-BE49-F238E27FC236}">
                  <a16:creationId xmlns:a16="http://schemas.microsoft.com/office/drawing/2014/main" id="{BF0459A4-8010-68AC-D7CE-55A86ACD9509}"/>
                </a:ext>
                <a:ext uri="{C183D7F6-B498-43B3-948B-1728B52AA6E4}">
                  <adec:decorative xmlns:adec="http://schemas.microsoft.com/office/drawing/2017/decorative" val="1"/>
                </a:ext>
              </a:extLst>
            </p:cNvPr>
            <p:cNvSpPr/>
            <p:nvPr/>
          </p:nvSpPr>
          <p:spPr bwMode="auto">
            <a:xfrm>
              <a:off x="9228910" y="2426131"/>
              <a:ext cx="751672" cy="751672"/>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Digital_Transformation">
              <a:extLst>
                <a:ext uri="{FF2B5EF4-FFF2-40B4-BE49-F238E27FC236}">
                  <a16:creationId xmlns:a16="http://schemas.microsoft.com/office/drawing/2014/main" id="{C5829995-D40B-5A28-824C-B2680058CC6B}"/>
                </a:ext>
                <a:ext uri="{C183D7F6-B498-43B3-948B-1728B52AA6E4}">
                  <adec:decorative xmlns:adec="http://schemas.microsoft.com/office/drawing/2017/decorative" val="1"/>
                </a:ext>
              </a:extLst>
            </p:cNvPr>
            <p:cNvSpPr>
              <a:spLocks noChangeAspect="1" noEditPoints="1"/>
            </p:cNvSpPr>
            <p:nvPr/>
          </p:nvSpPr>
          <p:spPr bwMode="auto">
            <a:xfrm>
              <a:off x="9368531" y="2675514"/>
              <a:ext cx="472430" cy="252907"/>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1631232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01D77-2040-6862-9766-58A858CFF306}"/>
              </a:ext>
            </a:extLst>
          </p:cNvPr>
          <p:cNvSpPr>
            <a:spLocks noGrp="1"/>
          </p:cNvSpPr>
          <p:nvPr>
            <p:ph type="title"/>
          </p:nvPr>
        </p:nvSpPr>
        <p:spPr>
          <a:xfrm>
            <a:off x="584200" y="3318975"/>
            <a:ext cx="10865678" cy="2031325"/>
          </a:xfrm>
        </p:spPr>
        <p:txBody>
          <a:bodyPr/>
          <a:lstStyle/>
          <a:p>
            <a:r>
              <a:rPr lang="en-US" dirty="0"/>
              <a:t>Why is being Well-Architected important?</a:t>
            </a:r>
            <a:endParaRPr lang="en-150" dirty="0"/>
          </a:p>
        </p:txBody>
      </p:sp>
    </p:spTree>
    <p:extLst>
      <p:ext uri="{BB962C8B-B14F-4D97-AF65-F5344CB8AC3E}">
        <p14:creationId xmlns:p14="http://schemas.microsoft.com/office/powerpoint/2010/main" val="39662873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hart 22" descr="Chart">
            <a:extLst>
              <a:ext uri="{FF2B5EF4-FFF2-40B4-BE49-F238E27FC236}">
                <a16:creationId xmlns:a16="http://schemas.microsoft.com/office/drawing/2014/main" id="{1E3062F4-B88F-5341-09A0-BB386DF2E47F}"/>
              </a:ext>
            </a:extLst>
          </p:cNvPr>
          <p:cNvGraphicFramePr/>
          <p:nvPr>
            <p:extLst>
              <p:ext uri="{D42A27DB-BD31-4B8C-83A1-F6EECF244321}">
                <p14:modId xmlns:p14="http://schemas.microsoft.com/office/powerpoint/2010/main" val="2911539171"/>
              </p:ext>
            </p:extLst>
          </p:nvPr>
        </p:nvGraphicFramePr>
        <p:xfrm>
          <a:off x="5679990" y="3086485"/>
          <a:ext cx="5902411" cy="3122547"/>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78B419C8-5577-4C89-AF6B-668048344556}"/>
              </a:ext>
            </a:extLst>
          </p:cNvPr>
          <p:cNvSpPr>
            <a:spLocks noGrp="1"/>
          </p:cNvSpPr>
          <p:nvPr>
            <p:ph type="title"/>
          </p:nvPr>
        </p:nvSpPr>
        <p:spPr>
          <a:xfrm>
            <a:off x="575481" y="599436"/>
            <a:ext cx="11018520" cy="553998"/>
          </a:xfrm>
        </p:spPr>
        <p:txBody>
          <a:bodyPr>
            <a:spAutoFit/>
          </a:bodyPr>
          <a:lstStyle/>
          <a:p>
            <a:r>
              <a:rPr lang="en-US" dirty="0"/>
              <a:t>Well-Architected solutions </a:t>
            </a:r>
            <a:r>
              <a:rPr lang="en-US" dirty="0">
                <a:solidFill>
                  <a:srgbClr val="0078D4"/>
                </a:solidFill>
              </a:rPr>
              <a:t>enable cost optimization</a:t>
            </a:r>
          </a:p>
        </p:txBody>
      </p:sp>
      <p:sp>
        <p:nvSpPr>
          <p:cNvPr id="7" name="Text Placeholder 6">
            <a:extLst>
              <a:ext uri="{FF2B5EF4-FFF2-40B4-BE49-F238E27FC236}">
                <a16:creationId xmlns:a16="http://schemas.microsoft.com/office/drawing/2014/main" id="{78C66B2A-B671-49FC-BA2E-E67DD91704BD}"/>
              </a:ext>
            </a:extLst>
          </p:cNvPr>
          <p:cNvSpPr>
            <a:spLocks noGrp="1"/>
          </p:cNvSpPr>
          <p:nvPr>
            <p:ph type="body" sz="quarter" idx="12"/>
          </p:nvPr>
        </p:nvSpPr>
        <p:spPr>
          <a:xfrm>
            <a:off x="584201" y="1310646"/>
            <a:ext cx="11018520" cy="276999"/>
          </a:xfrm>
        </p:spPr>
        <p:txBody>
          <a:bodyPr/>
          <a:lstStyle/>
          <a:p>
            <a:r>
              <a:rPr lang="en-US" dirty="0"/>
              <a:t>It’s more critical than ever for customers to get a handle on forecasting and cost optimization</a:t>
            </a:r>
            <a:r>
              <a:rPr lang="en-US" baseline="30000" dirty="0"/>
              <a:t>1</a:t>
            </a:r>
            <a:r>
              <a:rPr lang="en-US" dirty="0"/>
              <a:t> </a:t>
            </a:r>
          </a:p>
        </p:txBody>
      </p:sp>
      <p:sp>
        <p:nvSpPr>
          <p:cNvPr id="12" name="Rectangle 11">
            <a:extLst>
              <a:ext uri="{FF2B5EF4-FFF2-40B4-BE49-F238E27FC236}">
                <a16:creationId xmlns:a16="http://schemas.microsoft.com/office/drawing/2014/main" id="{FB7C57BB-89E8-43A2-AEA1-F0F0AAA2919A}"/>
              </a:ext>
              <a:ext uri="{C183D7F6-B498-43B3-948B-1728B52AA6E4}">
                <adec:decorative xmlns:adec="http://schemas.microsoft.com/office/drawing/2017/decorative" val="1"/>
              </a:ext>
            </a:extLst>
          </p:cNvPr>
          <p:cNvSpPr/>
          <p:nvPr/>
        </p:nvSpPr>
        <p:spPr bwMode="auto">
          <a:xfrm>
            <a:off x="571500" y="2220364"/>
            <a:ext cx="11049001" cy="4038200"/>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09982A04-C794-426E-96B4-471C58654C75}"/>
              </a:ext>
            </a:extLst>
          </p:cNvPr>
          <p:cNvSpPr>
            <a:spLocks/>
          </p:cNvSpPr>
          <p:nvPr/>
        </p:nvSpPr>
        <p:spPr bwMode="auto">
          <a:xfrm>
            <a:off x="609599" y="2269896"/>
            <a:ext cx="5032290" cy="39391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00"/>
              </a:spcBef>
              <a:spcAft>
                <a:spcPts val="10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Customers reported their public cloud spend was </a:t>
            </a:r>
            <a:r>
              <a:rPr kumimoji="0" lang="en-US"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over budget </a:t>
            </a:r>
            <a:r>
              <a:rPr kumimoji="0" lang="en-US"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by an average of </a:t>
            </a:r>
            <a:r>
              <a:rPr kumimoji="0" lang="en-US"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23 percent</a:t>
            </a:r>
            <a:r>
              <a:rPr kumimoji="0" lang="en-US" b="0" i="0" u="none" strike="noStrike" kern="1200" cap="none" spc="0" normalizeH="0" baseline="30000" noProof="0" dirty="0">
                <a:ln>
                  <a:noFill/>
                </a:ln>
                <a:solidFill>
                  <a:srgbClr val="0078D4"/>
                </a:solidFill>
                <a:effectLst/>
                <a:uLnTx/>
                <a:uFillTx/>
                <a:latin typeface="Segoe UI"/>
                <a:ea typeface="Segoe UI" pitchFamily="34" charset="0"/>
                <a:cs typeface="Segoe UI" pitchFamily="34" charset="0"/>
              </a:rPr>
              <a:t>1</a:t>
            </a:r>
          </a:p>
          <a:p>
            <a:pPr marL="0" marR="0" lvl="0" indent="0" algn="l" defTabSz="932472" rtl="0" eaLnBrk="1" fontAlgn="base" latinLnBrk="0" hangingPunct="1">
              <a:lnSpc>
                <a:spcPct val="100000"/>
              </a:lnSpc>
              <a:spcBef>
                <a:spcPts val="100"/>
              </a:spcBef>
              <a:spcAft>
                <a:spcPts val="100"/>
              </a:spcAft>
              <a:buClrTx/>
              <a:buSzTx/>
              <a:buFontTx/>
              <a:buNone/>
              <a:tabLst/>
              <a:defRPr/>
            </a:pPr>
            <a:endParaRPr lang="en-US" dirty="0">
              <a:solidFill>
                <a:srgbClr val="000000"/>
              </a:solidFill>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00"/>
              </a:spcBef>
              <a:spcAft>
                <a:spcPts val="10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 </a:t>
            </a:r>
          </a:p>
          <a:p>
            <a:pPr marL="0" marR="0" lvl="0" indent="0" algn="l" defTabSz="932472" rtl="0" eaLnBrk="1" fontAlgn="base" latinLnBrk="0" hangingPunct="1">
              <a:lnSpc>
                <a:spcPct val="100000"/>
              </a:lnSpc>
              <a:spcBef>
                <a:spcPts val="100"/>
              </a:spcBef>
              <a:spcAft>
                <a:spcPts val="100"/>
              </a:spcAft>
              <a:buClrTx/>
              <a:buSzTx/>
              <a:buFontTx/>
              <a:buNone/>
              <a:tabLst/>
              <a:defRPr/>
            </a:pPr>
            <a:endParaRPr kumimoji="0" lang="en-US"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9" name="Footer Placeholder 4">
            <a:extLst>
              <a:ext uri="{FF2B5EF4-FFF2-40B4-BE49-F238E27FC236}">
                <a16:creationId xmlns:a16="http://schemas.microsoft.com/office/drawing/2014/main" id="{D377A98C-7333-4982-8901-A692BE1A95AC}"/>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1" name="Slide Number Placeholder 5">
            <a:extLst>
              <a:ext uri="{FF2B5EF4-FFF2-40B4-BE49-F238E27FC236}">
                <a16:creationId xmlns:a16="http://schemas.microsoft.com/office/drawing/2014/main" id="{0B378B15-4FD4-4882-AD96-8622E6747A5A}"/>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25" name="Chart 24" descr="Chart">
            <a:extLst>
              <a:ext uri="{FF2B5EF4-FFF2-40B4-BE49-F238E27FC236}">
                <a16:creationId xmlns:a16="http://schemas.microsoft.com/office/drawing/2014/main" id="{F7C172F4-0DAC-EE4F-433B-45CB375FD535}"/>
              </a:ext>
            </a:extLst>
          </p:cNvPr>
          <p:cNvGraphicFramePr/>
          <p:nvPr>
            <p:extLst>
              <p:ext uri="{D42A27DB-BD31-4B8C-83A1-F6EECF244321}">
                <p14:modId xmlns:p14="http://schemas.microsoft.com/office/powerpoint/2010/main" val="3027148332"/>
              </p:ext>
            </p:extLst>
          </p:nvPr>
        </p:nvGraphicFramePr>
        <p:xfrm>
          <a:off x="609597" y="3086484"/>
          <a:ext cx="4972217" cy="3221611"/>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01CC8C9F-F78A-DD47-91A5-DF2CE0843DC3}"/>
              </a:ext>
            </a:extLst>
          </p:cNvPr>
          <p:cNvSpPr txBox="1"/>
          <p:nvPr/>
        </p:nvSpPr>
        <p:spPr>
          <a:xfrm>
            <a:off x="5768833" y="2440155"/>
            <a:ext cx="5813567" cy="646331"/>
          </a:xfrm>
          <a:prstGeom prst="rect">
            <a:avLst/>
          </a:prstGeom>
          <a:noFill/>
        </p:spPr>
        <p:txBody>
          <a:bodyPr wrap="square">
            <a:spAutoFit/>
          </a:bodyPr>
          <a:lstStyle/>
          <a:p>
            <a:pPr marL="0" marR="0" lvl="0" indent="0" algn="l" defTabSz="932472" rtl="0" eaLnBrk="1" fontAlgn="base" latinLnBrk="0" hangingPunct="1">
              <a:lnSpc>
                <a:spcPct val="100000"/>
              </a:lnSpc>
              <a:spcBef>
                <a:spcPts val="100"/>
              </a:spcBef>
              <a:spcAft>
                <a:spcPts val="1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Respondents expect their </a:t>
            </a:r>
            <a:r>
              <a:rPr kumimoji="0" lang="en-US" sz="18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cloud spend </a:t>
            </a: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to further </a:t>
            </a:r>
            <a:r>
              <a:rPr kumimoji="0" lang="en-US" sz="18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increase by 47 percent </a:t>
            </a: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in the next 12 months</a:t>
            </a:r>
          </a:p>
        </p:txBody>
      </p:sp>
      <p:sp>
        <p:nvSpPr>
          <p:cNvPr id="10" name="TextBox 5">
            <a:extLst>
              <a:ext uri="{FF2B5EF4-FFF2-40B4-BE49-F238E27FC236}">
                <a16:creationId xmlns:a16="http://schemas.microsoft.com/office/drawing/2014/main" id="{950AA27A-E016-4190-91EA-11B35E3A1539}"/>
              </a:ext>
            </a:extLst>
          </p:cNvPr>
          <p:cNvSpPr txBox="1"/>
          <p:nvPr/>
        </p:nvSpPr>
        <p:spPr>
          <a:xfrm rot="10800000" flipV="1">
            <a:off x="584201" y="6508740"/>
            <a:ext cx="3456389" cy="12311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aseline="30000" dirty="0"/>
              <a:t>1 </a:t>
            </a:r>
            <a:r>
              <a:rPr lang="en-US" sz="800" i="1" dirty="0"/>
              <a:t>Flexera </a:t>
            </a:r>
            <a:r>
              <a:rPr lang="en-US" sz="800" i="1" dirty="0">
                <a:hlinkClick r:id="rId4">
                  <a:extLst>
                    <a:ext uri="{A12FA001-AC4F-418D-AE19-62706E023703}">
                      <ahyp:hlinkClr xmlns:ahyp="http://schemas.microsoft.com/office/drawing/2018/hyperlinkcolor" val="tx"/>
                    </a:ext>
                  </a:extLst>
                </a:hlinkClick>
              </a:rPr>
              <a:t>2020 State of the Cloud Report</a:t>
            </a:r>
            <a:endParaRPr lang="en-US" sz="800" i="1" dirty="0"/>
          </a:p>
        </p:txBody>
      </p:sp>
    </p:spTree>
    <p:extLst>
      <p:ext uri="{BB962C8B-B14F-4D97-AF65-F5344CB8AC3E}">
        <p14:creationId xmlns:p14="http://schemas.microsoft.com/office/powerpoint/2010/main" val="39162583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F728FE-B419-4C9D-B1CF-AAEAEAFC88B5}"/>
              </a:ext>
            </a:extLst>
          </p:cNvPr>
          <p:cNvSpPr>
            <a:spLocks noGrp="1"/>
          </p:cNvSpPr>
          <p:nvPr>
            <p:ph type="title"/>
          </p:nvPr>
        </p:nvSpPr>
        <p:spPr>
          <a:xfrm>
            <a:off x="575481" y="599436"/>
            <a:ext cx="11018520" cy="1107996"/>
          </a:xfrm>
        </p:spPr>
        <p:txBody>
          <a:bodyPr/>
          <a:lstStyle/>
          <a:p>
            <a:r>
              <a:rPr lang="en-US" dirty="0"/>
              <a:t>Well-Architected solutions </a:t>
            </a:r>
            <a:r>
              <a:rPr lang="en-US" dirty="0">
                <a:solidFill>
                  <a:srgbClr val="0078D4"/>
                </a:solidFill>
              </a:rPr>
              <a:t>enable cost savings in security spend    </a:t>
            </a:r>
          </a:p>
        </p:txBody>
      </p:sp>
      <p:pic>
        <p:nvPicPr>
          <p:cNvPr id="48" name="Picture 47" descr="Collaborative meeting table">
            <a:extLst>
              <a:ext uri="{FF2B5EF4-FFF2-40B4-BE49-F238E27FC236}">
                <a16:creationId xmlns:a16="http://schemas.microsoft.com/office/drawing/2014/main" id="{90C12141-17B0-4ADC-8CD6-EA99F78EDF53}"/>
              </a:ext>
            </a:extLst>
          </p:cNvPr>
          <p:cNvPicPr>
            <a:picLocks/>
          </p:cNvPicPr>
          <p:nvPr/>
        </p:nvPicPr>
        <p:blipFill>
          <a:blip r:embed="rId3"/>
          <a:srcRect t="35098" b="35098"/>
          <a:stretch/>
        </p:blipFill>
        <p:spPr>
          <a:xfrm>
            <a:off x="-1" y="1838736"/>
            <a:ext cx="12192000" cy="2044018"/>
          </a:xfrm>
          <a:prstGeom prst="rect">
            <a:avLst/>
          </a:prstGeom>
        </p:spPr>
      </p:pic>
      <p:sp>
        <p:nvSpPr>
          <p:cNvPr id="31" name="Rectangle 30">
            <a:extLst>
              <a:ext uri="{FF2B5EF4-FFF2-40B4-BE49-F238E27FC236}">
                <a16:creationId xmlns:a16="http://schemas.microsoft.com/office/drawing/2014/main" id="{6B10B9A8-AD3A-4BD0-BE89-D7861F42CA19}"/>
              </a:ext>
              <a:ext uri="{C183D7F6-B498-43B3-948B-1728B52AA6E4}">
                <adec:decorative xmlns:adec="http://schemas.microsoft.com/office/drawing/2017/decorative" val="1"/>
              </a:ext>
            </a:extLst>
          </p:cNvPr>
          <p:cNvSpPr>
            <a:spLocks/>
          </p:cNvSpPr>
          <p:nvPr/>
        </p:nvSpPr>
        <p:spPr>
          <a:xfrm>
            <a:off x="571499" y="4102872"/>
            <a:ext cx="11049001" cy="2166165"/>
          </a:xfrm>
          <a:prstGeom prst="rect">
            <a:avLst/>
          </a:prstGeom>
          <a:noFill/>
          <a:ln w="3175">
            <a:solidFill>
              <a:schemeClr val="bg1">
                <a:lumMod val="85000"/>
              </a:schemeClr>
            </a:solidFill>
          </a:ln>
        </p:spPr>
        <p:txBody>
          <a:bodyPr wrap="square" lIns="137160" tIns="768096" rIns="137160" bIns="91440" anchor="t">
            <a:noAutofit/>
          </a:bodyPr>
          <a:lstStyle/>
          <a:p>
            <a:pPr marL="230188" indent="-230188" defTabSz="914192">
              <a:spcBef>
                <a:spcPts val="300"/>
              </a:spcBef>
              <a:spcAft>
                <a:spcPts val="300"/>
              </a:spcAft>
              <a:buFont typeface="Arial" panose="020B0604020202020204" pitchFamily="34" charset="0"/>
              <a:buChar char="•"/>
              <a:defRPr/>
            </a:pPr>
            <a:endParaRPr lang="en-US" sz="1600">
              <a:cs typeface="Segoe UI Semibold" panose="020B0702040204020203" pitchFamily="34" charset="0"/>
            </a:endParaRPr>
          </a:p>
        </p:txBody>
      </p:sp>
      <p:cxnSp>
        <p:nvCxnSpPr>
          <p:cNvPr id="32" name="Straight Connector 31">
            <a:extLst>
              <a:ext uri="{FF2B5EF4-FFF2-40B4-BE49-F238E27FC236}">
                <a16:creationId xmlns:a16="http://schemas.microsoft.com/office/drawing/2014/main" id="{50E367AE-2FB9-44C0-BEA8-B947D51ECCAF}"/>
              </a:ext>
              <a:ext uri="{C183D7F6-B498-43B3-948B-1728B52AA6E4}">
                <adec:decorative xmlns:adec="http://schemas.microsoft.com/office/drawing/2017/decorative" val="1"/>
              </a:ext>
            </a:extLst>
          </p:cNvPr>
          <p:cNvCxnSpPr>
            <a:cxnSpLocks/>
          </p:cNvCxnSpPr>
          <p:nvPr/>
        </p:nvCxnSpPr>
        <p:spPr>
          <a:xfrm>
            <a:off x="573086" y="4331127"/>
            <a:ext cx="0" cy="465121"/>
          </a:xfrm>
          <a:prstGeom prst="line">
            <a:avLst/>
          </a:prstGeom>
          <a:ln w="28575" cap="rnd">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A70D2E6-54D1-43E9-B817-D05B4E4C4639}"/>
              </a:ext>
            </a:extLst>
          </p:cNvPr>
          <p:cNvSpPr>
            <a:spLocks/>
          </p:cNvSpPr>
          <p:nvPr/>
        </p:nvSpPr>
        <p:spPr>
          <a:xfrm>
            <a:off x="590550" y="4331127"/>
            <a:ext cx="11029950" cy="465121"/>
          </a:xfrm>
          <a:prstGeom prst="rect">
            <a:avLst/>
          </a:prstGeom>
          <a:solidFill>
            <a:schemeClr val="bg1">
              <a:lumMod val="95000"/>
            </a:schemeClr>
          </a:solidFill>
        </p:spPr>
        <p:txBody>
          <a:bodyPr wrap="square" lIns="219456" tIns="45720" rIns="91440" bIns="45720" anchor="ctr">
            <a:noAutofit/>
          </a:bodyPr>
          <a:lstStyle/>
          <a:p>
            <a:pPr defTabSz="914192">
              <a:spcAft>
                <a:spcPts val="300"/>
              </a:spcAft>
            </a:pPr>
            <a:r>
              <a:rPr lang="en-US" sz="1600" dirty="0">
                <a:solidFill>
                  <a:schemeClr val="tx2"/>
                </a:solidFill>
                <a:latin typeface="Segoe Semibold"/>
                <a:cs typeface="Segoe UI Semibold"/>
              </a:rPr>
              <a:t>In 2019, encryption, business continuity management, DevSecOps, and threat intelligence sharing </a:t>
            </a:r>
            <a:r>
              <a:rPr lang="en-US" sz="1600" dirty="0">
                <a:solidFill>
                  <a:srgbClr val="0078D4"/>
                </a:solidFill>
                <a:latin typeface="Segoe Semibold"/>
                <a:cs typeface="Segoe UI Semibold"/>
              </a:rPr>
              <a:t>mitigated cost</a:t>
            </a:r>
            <a:r>
              <a:rPr lang="en-US" sz="1600" baseline="30000" dirty="0">
                <a:solidFill>
                  <a:srgbClr val="0078D4"/>
                </a:solidFill>
                <a:latin typeface="Segoe Semibold"/>
                <a:cs typeface="Segoe UI Semibold"/>
              </a:rPr>
              <a:t>1</a:t>
            </a:r>
          </a:p>
        </p:txBody>
      </p:sp>
      <p:cxnSp>
        <p:nvCxnSpPr>
          <p:cNvPr id="37" name="Straight Connector 36">
            <a:extLst>
              <a:ext uri="{FF2B5EF4-FFF2-40B4-BE49-F238E27FC236}">
                <a16:creationId xmlns:a16="http://schemas.microsoft.com/office/drawing/2014/main" id="{83081B13-51DB-4B7E-999D-73B197D80AE5}"/>
              </a:ext>
              <a:ext uri="{C183D7F6-B498-43B3-948B-1728B52AA6E4}">
                <adec:decorative xmlns:adec="http://schemas.microsoft.com/office/drawing/2017/decorative" val="1"/>
              </a:ext>
            </a:extLst>
          </p:cNvPr>
          <p:cNvCxnSpPr>
            <a:cxnSpLocks/>
          </p:cNvCxnSpPr>
          <p:nvPr/>
        </p:nvCxnSpPr>
        <p:spPr>
          <a:xfrm>
            <a:off x="11620500" y="4331127"/>
            <a:ext cx="0" cy="465121"/>
          </a:xfrm>
          <a:prstGeom prst="line">
            <a:avLst/>
          </a:prstGeom>
          <a:ln w="28575" cap="rnd">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5B275E1-38DD-4894-A6A7-9CD9FE3F554C}"/>
              </a:ext>
            </a:extLst>
          </p:cNvPr>
          <p:cNvSpPr txBox="1">
            <a:spLocks/>
          </p:cNvSpPr>
          <p:nvPr/>
        </p:nvSpPr>
        <p:spPr>
          <a:xfrm>
            <a:off x="2145673" y="5083191"/>
            <a:ext cx="7886698" cy="800219"/>
          </a:xfrm>
          <a:prstGeom prst="rect">
            <a:avLst/>
          </a:prstGeom>
        </p:spPr>
        <p:txBody>
          <a:bodyPr wrap="square" lIns="0" tIns="0" rIns="0" bIns="0">
            <a:spAutoFit/>
          </a:bodyPr>
          <a:lstStyle/>
          <a:p>
            <a:pPr algn="ctr" defTabSz="914192">
              <a:spcBef>
                <a:spcPts val="300"/>
              </a:spcBef>
              <a:spcAft>
                <a:spcPts val="300"/>
              </a:spcAft>
              <a:defRPr/>
            </a:pPr>
            <a:r>
              <a:rPr lang="en-US" sz="1400" dirty="0">
                <a:cs typeface="Segoe UI Semibold" panose="020B0702040204020203" pitchFamily="34" charset="0"/>
              </a:rPr>
              <a:t>Encryption </a:t>
            </a:r>
            <a:r>
              <a:rPr lang="en-US" sz="1400" dirty="0">
                <a:solidFill>
                  <a:srgbClr val="0078D4"/>
                </a:solidFill>
                <a:cs typeface="Segoe UI Semibold" panose="020B0702040204020203" pitchFamily="34" charset="0"/>
              </a:rPr>
              <a:t>reduced breach costs by an average of $360,000 </a:t>
            </a:r>
          </a:p>
          <a:p>
            <a:pPr algn="ctr" defTabSz="914192">
              <a:spcBef>
                <a:spcPts val="300"/>
              </a:spcBef>
              <a:spcAft>
                <a:spcPts val="300"/>
              </a:spcAft>
              <a:defRPr/>
            </a:pPr>
            <a:endParaRPr lang="en-US" sz="1400" dirty="0">
              <a:cs typeface="Segoe UI Semibold" panose="020B0702040204020203" pitchFamily="34" charset="0"/>
            </a:endParaRPr>
          </a:p>
          <a:p>
            <a:pPr algn="ctr" defTabSz="914192">
              <a:spcBef>
                <a:spcPts val="300"/>
              </a:spcBef>
              <a:spcAft>
                <a:spcPts val="300"/>
              </a:spcAft>
              <a:defRPr/>
            </a:pPr>
            <a:r>
              <a:rPr lang="en-US" sz="1400" dirty="0">
                <a:cs typeface="Segoe UI Semibold" panose="020B0702040204020203" pitchFamily="34" charset="0"/>
              </a:rPr>
              <a:t>Business continuity </a:t>
            </a:r>
            <a:r>
              <a:rPr lang="en-US" sz="1400" dirty="0">
                <a:solidFill>
                  <a:srgbClr val="0078D4"/>
                </a:solidFill>
                <a:cs typeface="Segoe UI Semibold" panose="020B0702040204020203" pitchFamily="34" charset="0"/>
              </a:rPr>
              <a:t>management reduced the total cost of a data breach by an average of $280,000</a:t>
            </a:r>
          </a:p>
        </p:txBody>
      </p:sp>
      <p:sp>
        <p:nvSpPr>
          <p:cNvPr id="15" name="Footer Placeholder 4">
            <a:extLst>
              <a:ext uri="{FF2B5EF4-FFF2-40B4-BE49-F238E27FC236}">
                <a16:creationId xmlns:a16="http://schemas.microsoft.com/office/drawing/2014/main" id="{E7BE3D62-20D0-458E-B758-B3C53026AE6A}"/>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22" name="Slide Number Placeholder 5">
            <a:extLst>
              <a:ext uri="{FF2B5EF4-FFF2-40B4-BE49-F238E27FC236}">
                <a16:creationId xmlns:a16="http://schemas.microsoft.com/office/drawing/2014/main" id="{1570F0A1-8996-495A-A0EE-439E0576E050}"/>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5" name="Picture 4" descr="Illustration of a cloud and a shield">
            <a:extLst>
              <a:ext uri="{FF2B5EF4-FFF2-40B4-BE49-F238E27FC236}">
                <a16:creationId xmlns:a16="http://schemas.microsoft.com/office/drawing/2014/main" id="{2984E7D4-C650-1B81-C437-08573018C813}"/>
              </a:ext>
            </a:extLst>
          </p:cNvPr>
          <p:cNvPicPr>
            <a:picLocks/>
          </p:cNvPicPr>
          <p:nvPr/>
        </p:nvPicPr>
        <p:blipFill>
          <a:blip r:embed="rId4"/>
          <a:srcRect/>
          <a:stretch/>
        </p:blipFill>
        <p:spPr>
          <a:xfrm>
            <a:off x="10300348" y="4948526"/>
            <a:ext cx="1080000" cy="1080000"/>
          </a:xfrm>
          <a:prstGeom prst="rect">
            <a:avLst/>
          </a:prstGeom>
        </p:spPr>
      </p:pic>
      <p:pic>
        <p:nvPicPr>
          <p:cNvPr id="7" name="Picture 6" descr="Illustration of a shield with a key and two paper rockets">
            <a:extLst>
              <a:ext uri="{FF2B5EF4-FFF2-40B4-BE49-F238E27FC236}">
                <a16:creationId xmlns:a16="http://schemas.microsoft.com/office/drawing/2014/main" id="{4DCDA566-B976-E2C3-167B-9A80469B8B3E}"/>
              </a:ext>
            </a:extLst>
          </p:cNvPr>
          <p:cNvPicPr>
            <a:picLocks/>
          </p:cNvPicPr>
          <p:nvPr/>
        </p:nvPicPr>
        <p:blipFill>
          <a:blip r:embed="rId5"/>
          <a:stretch>
            <a:fillRect/>
          </a:stretch>
        </p:blipFill>
        <p:spPr>
          <a:xfrm>
            <a:off x="811652" y="4943301"/>
            <a:ext cx="1080000" cy="1080000"/>
          </a:xfrm>
          <a:prstGeom prst="rect">
            <a:avLst/>
          </a:prstGeom>
        </p:spPr>
      </p:pic>
      <p:sp>
        <p:nvSpPr>
          <p:cNvPr id="8" name="TextBox 11">
            <a:extLst>
              <a:ext uri="{FF2B5EF4-FFF2-40B4-BE49-F238E27FC236}">
                <a16:creationId xmlns:a16="http://schemas.microsoft.com/office/drawing/2014/main" id="{14EF4091-E302-4445-9DAC-40104EECF04F}"/>
              </a:ext>
            </a:extLst>
          </p:cNvPr>
          <p:cNvSpPr txBox="1"/>
          <p:nvPr/>
        </p:nvSpPr>
        <p:spPr>
          <a:xfrm>
            <a:off x="590550" y="6508741"/>
            <a:ext cx="5601311" cy="15388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aseline="30000">
                <a:gradFill>
                  <a:gsLst>
                    <a:gs pos="2917">
                      <a:schemeClr val="tx1"/>
                    </a:gs>
                    <a:gs pos="30000">
                      <a:schemeClr val="tx1"/>
                    </a:gs>
                  </a:gsLst>
                  <a:lin ang="5400000" scaled="0"/>
                </a:gradFill>
              </a:rPr>
              <a:t>1</a:t>
            </a:r>
            <a:r>
              <a:rPr lang="en-US" sz="1000">
                <a:gradFill>
                  <a:gsLst>
                    <a:gs pos="2917">
                      <a:schemeClr val="tx1"/>
                    </a:gs>
                    <a:gs pos="30000">
                      <a:schemeClr val="tx1"/>
                    </a:gs>
                  </a:gsLst>
                  <a:lin ang="5400000" scaled="0"/>
                </a:gradFill>
              </a:rPr>
              <a:t> </a:t>
            </a:r>
            <a:r>
              <a:rPr lang="en-US" sz="1000" baseline="30000">
                <a:solidFill>
                  <a:srgbClr val="50E6FF"/>
                </a:solidFill>
                <a:hlinkClick r:id="rId6">
                  <a:extLst>
                    <a:ext uri="{A12FA001-AC4F-418D-AE19-62706E023703}">
                      <ahyp:hlinkClr xmlns:ahyp="http://schemas.microsoft.com/office/drawing/2018/hyperlinkcolor" val="tx"/>
                    </a:ext>
                  </a:extLst>
                </a:hlinkClick>
              </a:rPr>
              <a:t>The Cost of a Data Breach Report, IBM Security, 2019. </a:t>
            </a:r>
            <a:r>
              <a:rPr lang="en-US" sz="1000" baseline="30000">
                <a:hlinkClick r:id="rId6">
                  <a:extLst>
                    <a:ext uri="{A12FA001-AC4F-418D-AE19-62706E023703}">
                      <ahyp:hlinkClr xmlns:ahyp="http://schemas.microsoft.com/office/drawing/2018/hyperlinkcolor" val="tx"/>
                    </a:ext>
                  </a:extLst>
                </a:hlinkClick>
              </a:rPr>
              <a:t>Conducted by </a:t>
            </a:r>
            <a:r>
              <a:rPr lang="en-US" sz="1000" baseline="30000" err="1">
                <a:hlinkClick r:id="rId6">
                  <a:extLst>
                    <a:ext uri="{A12FA001-AC4F-418D-AE19-62706E023703}">
                      <ahyp:hlinkClr xmlns:ahyp="http://schemas.microsoft.com/office/drawing/2018/hyperlinkcolor" val="tx"/>
                    </a:ext>
                  </a:extLst>
                </a:hlinkClick>
              </a:rPr>
              <a:t>Ponemon</a:t>
            </a:r>
            <a:r>
              <a:rPr lang="en-US" sz="1000" baseline="30000">
                <a:hlinkClick r:id="rId6">
                  <a:extLst>
                    <a:ext uri="{A12FA001-AC4F-418D-AE19-62706E023703}">
                      <ahyp:hlinkClr xmlns:ahyp="http://schemas.microsoft.com/office/drawing/2018/hyperlinkcolor" val="tx"/>
                    </a:ext>
                  </a:extLst>
                </a:hlinkClick>
              </a:rPr>
              <a:t> Institute LLC</a:t>
            </a:r>
            <a:endParaRPr lang="en-US" sz="1000"/>
          </a:p>
        </p:txBody>
      </p:sp>
      <p:sp>
        <p:nvSpPr>
          <p:cNvPr id="10" name="Title 2">
            <a:extLst>
              <a:ext uri="{FF2B5EF4-FFF2-40B4-BE49-F238E27FC236}">
                <a16:creationId xmlns:a16="http://schemas.microsoft.com/office/drawing/2014/main" id="{9A2B2952-B110-5362-DAB4-3FBA8918015D}"/>
              </a:ext>
            </a:extLst>
          </p:cNvPr>
          <p:cNvSpPr txBox="1">
            <a:spLocks/>
          </p:cNvSpPr>
          <p:nvPr/>
        </p:nvSpPr>
        <p:spPr bwMode="ltGray">
          <a:xfrm>
            <a:off x="0" y="1838736"/>
            <a:ext cx="12192000" cy="2044018"/>
          </a:xfrm>
          <a:prstGeom prst="rect">
            <a:avLst/>
          </a:prstGeom>
          <a:gradFill flip="none" rotWithShape="1">
            <a:gsLst>
              <a:gs pos="0">
                <a:srgbClr val="243A5E"/>
              </a:gs>
              <a:gs pos="100000">
                <a:srgbClr val="000000">
                  <a:alpha val="0"/>
                </a:srgbClr>
              </a:gs>
            </a:gsLst>
            <a:lin ang="16800000" scaled="0"/>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9299699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6431A2-E677-6908-C272-B69EBDA4454B}"/>
              </a:ext>
            </a:extLst>
          </p:cNvPr>
          <p:cNvSpPr>
            <a:spLocks noGrp="1"/>
          </p:cNvSpPr>
          <p:nvPr>
            <p:ph type="body" sz="quarter" idx="15"/>
          </p:nvPr>
        </p:nvSpPr>
        <p:spPr>
          <a:xfrm>
            <a:off x="7457813" y="979049"/>
            <a:ext cx="4246082" cy="2113349"/>
          </a:xfrm>
        </p:spPr>
        <p:txBody>
          <a:bodyPr/>
          <a:lstStyle/>
          <a:p>
            <a:r>
              <a:rPr lang="en-US" dirty="0"/>
              <a:t>Increase incident response</a:t>
            </a:r>
          </a:p>
          <a:p>
            <a:endParaRPr lang="en-US" dirty="0"/>
          </a:p>
          <a:p>
            <a:r>
              <a:rPr lang="en-US" dirty="0"/>
              <a:t>Streamline internal processes</a:t>
            </a:r>
          </a:p>
          <a:p>
            <a:endParaRPr lang="en-US" dirty="0"/>
          </a:p>
          <a:p>
            <a:r>
              <a:rPr lang="en-US" dirty="0"/>
              <a:t>Manage budget find costly mistakes </a:t>
            </a:r>
          </a:p>
          <a:p>
            <a:endParaRPr lang="en-US" dirty="0"/>
          </a:p>
          <a:p>
            <a:r>
              <a:rPr lang="en-US" dirty="0"/>
              <a:t>Improve workloads security</a:t>
            </a:r>
          </a:p>
          <a:p>
            <a:endParaRPr lang="en-US" dirty="0"/>
          </a:p>
          <a:p>
            <a:r>
              <a:rPr lang="en-US" dirty="0"/>
              <a:t>Enhance workload performance</a:t>
            </a:r>
          </a:p>
        </p:txBody>
      </p:sp>
      <p:sp>
        <p:nvSpPr>
          <p:cNvPr id="3" name="Text Placeholder 2">
            <a:extLst>
              <a:ext uri="{FF2B5EF4-FFF2-40B4-BE49-F238E27FC236}">
                <a16:creationId xmlns:a16="http://schemas.microsoft.com/office/drawing/2014/main" id="{55C29A59-6222-C090-6144-CC61AB101EBD}"/>
              </a:ext>
            </a:extLst>
          </p:cNvPr>
          <p:cNvSpPr>
            <a:spLocks noGrp="1"/>
          </p:cNvSpPr>
          <p:nvPr>
            <p:ph type="body" sz="quarter" idx="16"/>
          </p:nvPr>
        </p:nvSpPr>
        <p:spPr/>
        <p:txBody>
          <a:bodyPr/>
          <a:lstStyle/>
          <a:p>
            <a:r>
              <a:rPr lang="en-US" dirty="0"/>
              <a:t>Invest in these </a:t>
            </a:r>
            <a:r>
              <a:rPr lang="en-US" dirty="0">
                <a:solidFill>
                  <a:srgbClr val="0078D4"/>
                </a:solidFill>
              </a:rPr>
              <a:t>actions</a:t>
            </a:r>
            <a:endParaRPr lang="en-150" dirty="0">
              <a:solidFill>
                <a:srgbClr val="0078D4"/>
              </a:solidFill>
            </a:endParaRPr>
          </a:p>
        </p:txBody>
      </p:sp>
      <p:sp>
        <p:nvSpPr>
          <p:cNvPr id="4" name="Text Placeholder 3">
            <a:extLst>
              <a:ext uri="{FF2B5EF4-FFF2-40B4-BE49-F238E27FC236}">
                <a16:creationId xmlns:a16="http://schemas.microsoft.com/office/drawing/2014/main" id="{45CA4CEA-9588-AFAE-DEF0-F04FC0251CEE}"/>
              </a:ext>
            </a:extLst>
          </p:cNvPr>
          <p:cNvSpPr>
            <a:spLocks noGrp="1"/>
          </p:cNvSpPr>
          <p:nvPr>
            <p:ph type="body" sz="quarter" idx="17"/>
          </p:nvPr>
        </p:nvSpPr>
        <p:spPr>
          <a:xfrm>
            <a:off x="7457813" y="3982375"/>
            <a:ext cx="4246082" cy="1640577"/>
          </a:xfrm>
        </p:spPr>
        <p:txBody>
          <a:bodyPr/>
          <a:lstStyle/>
          <a:p>
            <a:r>
              <a:rPr lang="en-US" dirty="0"/>
              <a:t>Expenses</a:t>
            </a:r>
          </a:p>
          <a:p>
            <a:endParaRPr lang="en-US" dirty="0"/>
          </a:p>
          <a:p>
            <a:r>
              <a:rPr lang="en-US" dirty="0"/>
              <a:t>Losses</a:t>
            </a:r>
          </a:p>
          <a:p>
            <a:endParaRPr lang="en-US" dirty="0"/>
          </a:p>
          <a:p>
            <a:r>
              <a:rPr lang="en-US" dirty="0"/>
              <a:t>Broken trust</a:t>
            </a:r>
          </a:p>
          <a:p>
            <a:endParaRPr lang="en-US" dirty="0"/>
          </a:p>
          <a:p>
            <a:r>
              <a:rPr lang="en-US" dirty="0"/>
              <a:t>Damages</a:t>
            </a:r>
            <a:endParaRPr lang="en-150" dirty="0"/>
          </a:p>
        </p:txBody>
      </p:sp>
      <p:sp>
        <p:nvSpPr>
          <p:cNvPr id="5" name="Text Placeholder 4">
            <a:extLst>
              <a:ext uri="{FF2B5EF4-FFF2-40B4-BE49-F238E27FC236}">
                <a16:creationId xmlns:a16="http://schemas.microsoft.com/office/drawing/2014/main" id="{CC7207DD-EE03-C3E8-1C43-A34BFE3DBBF4}"/>
              </a:ext>
            </a:extLst>
          </p:cNvPr>
          <p:cNvSpPr>
            <a:spLocks noGrp="1"/>
          </p:cNvSpPr>
          <p:nvPr>
            <p:ph type="body" sz="quarter" idx="18"/>
          </p:nvPr>
        </p:nvSpPr>
        <p:spPr/>
        <p:txBody>
          <a:bodyPr/>
          <a:lstStyle/>
          <a:p>
            <a:r>
              <a:rPr lang="en-US" dirty="0"/>
              <a:t>To avoid these </a:t>
            </a:r>
            <a:r>
              <a:rPr lang="en-US" dirty="0">
                <a:solidFill>
                  <a:srgbClr val="0078D4"/>
                </a:solidFill>
              </a:rPr>
              <a:t>consequences</a:t>
            </a:r>
            <a:endParaRPr lang="en-150" dirty="0">
              <a:solidFill>
                <a:srgbClr val="0078D4"/>
              </a:solidFill>
            </a:endParaRPr>
          </a:p>
        </p:txBody>
      </p:sp>
      <p:sp>
        <p:nvSpPr>
          <p:cNvPr id="6" name="Footer Placeholder 5">
            <a:extLst>
              <a:ext uri="{FF2B5EF4-FFF2-40B4-BE49-F238E27FC236}">
                <a16:creationId xmlns:a16="http://schemas.microsoft.com/office/drawing/2014/main" id="{02709283-4D22-DB3B-04A7-AA6CB5C98479}"/>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7" name="Slide Number Placeholder 6">
            <a:extLst>
              <a:ext uri="{FF2B5EF4-FFF2-40B4-BE49-F238E27FC236}">
                <a16:creationId xmlns:a16="http://schemas.microsoft.com/office/drawing/2014/main" id="{52C157EA-9A40-8F54-00E6-DE3CC89CD25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Title 7">
            <a:extLst>
              <a:ext uri="{FF2B5EF4-FFF2-40B4-BE49-F238E27FC236}">
                <a16:creationId xmlns:a16="http://schemas.microsoft.com/office/drawing/2014/main" id="{50A8142C-D82F-C988-AFB9-57FA17B3DA00}"/>
              </a:ext>
            </a:extLst>
          </p:cNvPr>
          <p:cNvSpPr>
            <a:spLocks noGrp="1"/>
          </p:cNvSpPr>
          <p:nvPr>
            <p:ph type="title"/>
          </p:nvPr>
        </p:nvSpPr>
        <p:spPr>
          <a:xfrm>
            <a:off x="250167" y="2141575"/>
            <a:ext cx="3788434" cy="3077766"/>
          </a:xfrm>
        </p:spPr>
        <p:txBody>
          <a:bodyPr/>
          <a:lstStyle/>
          <a:p>
            <a:r>
              <a:rPr lang="en-US" dirty="0"/>
              <a:t>Run </a:t>
            </a:r>
            <a:r>
              <a:rPr lang="en-US" dirty="0">
                <a:solidFill>
                  <a:srgbClr val="0078D4"/>
                </a:solidFill>
              </a:rPr>
              <a:t>Well-Architected</a:t>
            </a:r>
            <a:r>
              <a:rPr lang="en-US" dirty="0"/>
              <a:t> cloud workloads to </a:t>
            </a:r>
            <a:r>
              <a:rPr lang="en-US" dirty="0">
                <a:solidFill>
                  <a:srgbClr val="0078D4"/>
                </a:solidFill>
              </a:rPr>
              <a:t>create business value</a:t>
            </a:r>
            <a:endParaRPr lang="en-150" dirty="0">
              <a:solidFill>
                <a:srgbClr val="0078D4"/>
              </a:solidFill>
            </a:endParaRPr>
          </a:p>
        </p:txBody>
      </p:sp>
      <p:pic>
        <p:nvPicPr>
          <p:cNvPr id="11" name="Picture 10">
            <a:extLst>
              <a:ext uri="{FF2B5EF4-FFF2-40B4-BE49-F238E27FC236}">
                <a16:creationId xmlns:a16="http://schemas.microsoft.com/office/drawing/2014/main" id="{B593B7C2-0EE2-6CF3-1021-291674484629}"/>
              </a:ext>
            </a:extLst>
          </p:cNvPr>
          <p:cNvPicPr>
            <a:picLocks noChangeAspect="1"/>
          </p:cNvPicPr>
          <p:nvPr/>
        </p:nvPicPr>
        <p:blipFill>
          <a:blip r:embed="rId2"/>
          <a:srcRect/>
          <a:stretch/>
        </p:blipFill>
        <p:spPr>
          <a:xfrm>
            <a:off x="6689193" y="1442421"/>
            <a:ext cx="448185" cy="450000"/>
          </a:xfrm>
          <a:prstGeom prst="rect">
            <a:avLst/>
          </a:prstGeom>
        </p:spPr>
      </p:pic>
      <p:pic>
        <p:nvPicPr>
          <p:cNvPr id="13" name="Picture 12">
            <a:extLst>
              <a:ext uri="{FF2B5EF4-FFF2-40B4-BE49-F238E27FC236}">
                <a16:creationId xmlns:a16="http://schemas.microsoft.com/office/drawing/2014/main" id="{22DC8C42-61FB-8847-AE9C-146176440E99}"/>
              </a:ext>
            </a:extLst>
          </p:cNvPr>
          <p:cNvPicPr>
            <a:picLocks noChangeAspect="1"/>
          </p:cNvPicPr>
          <p:nvPr/>
        </p:nvPicPr>
        <p:blipFill>
          <a:blip r:embed="rId3"/>
          <a:srcRect/>
          <a:stretch/>
        </p:blipFill>
        <p:spPr>
          <a:xfrm>
            <a:off x="6689193" y="2043317"/>
            <a:ext cx="450000" cy="448185"/>
          </a:xfrm>
          <a:prstGeom prst="rect">
            <a:avLst/>
          </a:prstGeom>
        </p:spPr>
      </p:pic>
      <p:pic>
        <p:nvPicPr>
          <p:cNvPr id="15" name="Picture 14">
            <a:extLst>
              <a:ext uri="{FF2B5EF4-FFF2-40B4-BE49-F238E27FC236}">
                <a16:creationId xmlns:a16="http://schemas.microsoft.com/office/drawing/2014/main" id="{B0506BC2-D9B7-B9EE-CE78-252DF00BD4E4}"/>
              </a:ext>
            </a:extLst>
          </p:cNvPr>
          <p:cNvPicPr>
            <a:picLocks noChangeAspect="1"/>
          </p:cNvPicPr>
          <p:nvPr/>
        </p:nvPicPr>
        <p:blipFill>
          <a:blip r:embed="rId4"/>
          <a:srcRect/>
          <a:stretch/>
        </p:blipFill>
        <p:spPr>
          <a:xfrm>
            <a:off x="6689193" y="2642398"/>
            <a:ext cx="450000" cy="450000"/>
          </a:xfrm>
          <a:prstGeom prst="rect">
            <a:avLst/>
          </a:prstGeom>
        </p:spPr>
      </p:pic>
      <p:pic>
        <p:nvPicPr>
          <p:cNvPr id="17" name="Picture 16">
            <a:extLst>
              <a:ext uri="{FF2B5EF4-FFF2-40B4-BE49-F238E27FC236}">
                <a16:creationId xmlns:a16="http://schemas.microsoft.com/office/drawing/2014/main" id="{2409D251-C417-6E88-4C91-2060F38A0430}"/>
              </a:ext>
            </a:extLst>
          </p:cNvPr>
          <p:cNvPicPr>
            <a:picLocks noChangeAspect="1"/>
          </p:cNvPicPr>
          <p:nvPr/>
        </p:nvPicPr>
        <p:blipFill>
          <a:blip r:embed="rId5"/>
          <a:srcRect/>
          <a:stretch/>
        </p:blipFill>
        <p:spPr>
          <a:xfrm>
            <a:off x="6689193" y="838505"/>
            <a:ext cx="448185" cy="450000"/>
          </a:xfrm>
          <a:prstGeom prst="rect">
            <a:avLst/>
          </a:prstGeom>
        </p:spPr>
      </p:pic>
      <p:pic>
        <p:nvPicPr>
          <p:cNvPr id="19" name="Picture 18">
            <a:extLst>
              <a:ext uri="{FF2B5EF4-FFF2-40B4-BE49-F238E27FC236}">
                <a16:creationId xmlns:a16="http://schemas.microsoft.com/office/drawing/2014/main" id="{E7846C3D-4D30-EDDD-7994-C82AF9BF2E42}"/>
              </a:ext>
            </a:extLst>
          </p:cNvPr>
          <p:cNvPicPr>
            <a:picLocks noChangeAspect="1"/>
          </p:cNvPicPr>
          <p:nvPr/>
        </p:nvPicPr>
        <p:blipFill>
          <a:blip r:embed="rId6"/>
          <a:srcRect/>
          <a:stretch/>
        </p:blipFill>
        <p:spPr>
          <a:xfrm>
            <a:off x="6689885" y="3876115"/>
            <a:ext cx="448185" cy="449999"/>
          </a:xfrm>
          <a:prstGeom prst="rect">
            <a:avLst/>
          </a:prstGeom>
        </p:spPr>
      </p:pic>
      <p:pic>
        <p:nvPicPr>
          <p:cNvPr id="21" name="Picture 20">
            <a:extLst>
              <a:ext uri="{FF2B5EF4-FFF2-40B4-BE49-F238E27FC236}">
                <a16:creationId xmlns:a16="http://schemas.microsoft.com/office/drawing/2014/main" id="{2C1DB69B-CF20-FC65-79CA-835E3CCD26F0}"/>
              </a:ext>
            </a:extLst>
          </p:cNvPr>
          <p:cNvPicPr>
            <a:picLocks noChangeAspect="1"/>
          </p:cNvPicPr>
          <p:nvPr/>
        </p:nvPicPr>
        <p:blipFill>
          <a:blip r:embed="rId7"/>
          <a:srcRect/>
          <a:stretch/>
        </p:blipFill>
        <p:spPr>
          <a:xfrm>
            <a:off x="6689193" y="4481390"/>
            <a:ext cx="448185" cy="448185"/>
          </a:xfrm>
          <a:prstGeom prst="rect">
            <a:avLst/>
          </a:prstGeom>
        </p:spPr>
      </p:pic>
      <p:pic>
        <p:nvPicPr>
          <p:cNvPr id="23" name="Picture 22">
            <a:extLst>
              <a:ext uri="{FF2B5EF4-FFF2-40B4-BE49-F238E27FC236}">
                <a16:creationId xmlns:a16="http://schemas.microsoft.com/office/drawing/2014/main" id="{78EA1B30-BA92-FE8E-0B3A-C3FF11F3A4E3}"/>
              </a:ext>
            </a:extLst>
          </p:cNvPr>
          <p:cNvPicPr>
            <a:picLocks noChangeAspect="1"/>
          </p:cNvPicPr>
          <p:nvPr/>
        </p:nvPicPr>
        <p:blipFill>
          <a:blip r:embed="rId8"/>
          <a:srcRect/>
          <a:stretch/>
        </p:blipFill>
        <p:spPr>
          <a:xfrm>
            <a:off x="6689193" y="5090083"/>
            <a:ext cx="448185" cy="448185"/>
          </a:xfrm>
          <a:prstGeom prst="rect">
            <a:avLst/>
          </a:prstGeom>
        </p:spPr>
      </p:pic>
    </p:spTree>
    <p:extLst>
      <p:ext uri="{BB962C8B-B14F-4D97-AF65-F5344CB8AC3E}">
        <p14:creationId xmlns:p14="http://schemas.microsoft.com/office/powerpoint/2010/main" val="11523515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8804A-ED1C-17FD-A570-D8DF1D429963}"/>
              </a:ext>
            </a:extLst>
          </p:cNvPr>
          <p:cNvSpPr>
            <a:spLocks noGrp="1"/>
          </p:cNvSpPr>
          <p:nvPr>
            <p:ph type="title"/>
          </p:nvPr>
        </p:nvSpPr>
        <p:spPr>
          <a:xfrm>
            <a:off x="584200" y="2303312"/>
            <a:ext cx="11024704" cy="3046988"/>
          </a:xfrm>
        </p:spPr>
        <p:txBody>
          <a:bodyPr/>
          <a:lstStyle/>
          <a:p>
            <a:r>
              <a:rPr lang="en-US" dirty="0"/>
              <a:t>Well-Architected Framework Overview</a:t>
            </a:r>
            <a:endParaRPr lang="en-150" dirty="0"/>
          </a:p>
        </p:txBody>
      </p:sp>
    </p:spTree>
    <p:extLst>
      <p:ext uri="{BB962C8B-B14F-4D97-AF65-F5344CB8AC3E}">
        <p14:creationId xmlns:p14="http://schemas.microsoft.com/office/powerpoint/2010/main" val="38290214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Freeform 5">
            <a:extLst>
              <a:ext uri="{FF2B5EF4-FFF2-40B4-BE49-F238E27FC236}">
                <a16:creationId xmlns:a16="http://schemas.microsoft.com/office/drawing/2014/main" id="{75F7FE17-58DA-A461-2644-000C1D23C2D8}"/>
              </a:ext>
            </a:extLst>
          </p:cNvPr>
          <p:cNvSpPr>
            <a:spLocks noEditPoints="1"/>
          </p:cNvSpPr>
          <p:nvPr/>
        </p:nvSpPr>
        <p:spPr bwMode="auto">
          <a:xfrm rot="21563565" flipV="1">
            <a:off x="6791112" y="3072552"/>
            <a:ext cx="2049523" cy="3321975"/>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29" name="Footer Placeholder 4">
            <a:extLst>
              <a:ext uri="{FF2B5EF4-FFF2-40B4-BE49-F238E27FC236}">
                <a16:creationId xmlns:a16="http://schemas.microsoft.com/office/drawing/2014/main" id="{D377A98C-7333-4982-8901-A692BE1A95AC}"/>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1" name="Slide Number Placeholder 5">
            <a:extLst>
              <a:ext uri="{FF2B5EF4-FFF2-40B4-BE49-F238E27FC236}">
                <a16:creationId xmlns:a16="http://schemas.microsoft.com/office/drawing/2014/main" id="{0B378B15-4FD4-4882-AD96-8622E6747A5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Text Placeholder 6">
            <a:extLst>
              <a:ext uri="{FF2B5EF4-FFF2-40B4-BE49-F238E27FC236}">
                <a16:creationId xmlns:a16="http://schemas.microsoft.com/office/drawing/2014/main" id="{78C66B2A-B671-49FC-BA2E-E67DD91704BD}"/>
              </a:ext>
            </a:extLst>
          </p:cNvPr>
          <p:cNvSpPr>
            <a:spLocks noGrp="1"/>
          </p:cNvSpPr>
          <p:nvPr>
            <p:ph type="body" sz="quarter" idx="39"/>
          </p:nvPr>
        </p:nvSpPr>
        <p:spPr>
          <a:xfrm>
            <a:off x="522837" y="849794"/>
            <a:ext cx="2824014" cy="2462213"/>
          </a:xfrm>
        </p:spPr>
        <p:txBody>
          <a:bodyPr/>
          <a:lstStyle/>
          <a:p>
            <a:r>
              <a:rPr lang="en-US" sz="4000" dirty="0"/>
              <a:t>Microsoft Azure </a:t>
            </a:r>
            <a:r>
              <a:rPr lang="en-US" sz="4000" dirty="0">
                <a:solidFill>
                  <a:srgbClr val="0078D4"/>
                </a:solidFill>
              </a:rPr>
              <a:t>Well-Architected Framework</a:t>
            </a:r>
            <a:endParaRPr lang="en-US" dirty="0"/>
          </a:p>
        </p:txBody>
      </p:sp>
      <p:sp>
        <p:nvSpPr>
          <p:cNvPr id="377" name="Oval 376">
            <a:extLst>
              <a:ext uri="{FF2B5EF4-FFF2-40B4-BE49-F238E27FC236}">
                <a16:creationId xmlns:a16="http://schemas.microsoft.com/office/drawing/2014/main" id="{7A1F07B1-5FD9-92A3-2388-44B665156714}"/>
              </a:ext>
            </a:extLst>
          </p:cNvPr>
          <p:cNvSpPr/>
          <p:nvPr/>
        </p:nvSpPr>
        <p:spPr bwMode="auto">
          <a:xfrm>
            <a:off x="9515490" y="996957"/>
            <a:ext cx="1748374" cy="1030182"/>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06" name="Oval 405">
            <a:extLst>
              <a:ext uri="{FF2B5EF4-FFF2-40B4-BE49-F238E27FC236}">
                <a16:creationId xmlns:a16="http://schemas.microsoft.com/office/drawing/2014/main" id="{7D0AA212-07A2-DF94-5503-E5F73A70C89C}"/>
              </a:ext>
            </a:extLst>
          </p:cNvPr>
          <p:cNvSpPr/>
          <p:nvPr/>
        </p:nvSpPr>
        <p:spPr bwMode="auto">
          <a:xfrm rot="18668243" flipV="1">
            <a:off x="4914782" y="5769547"/>
            <a:ext cx="1500675" cy="595438"/>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55" name="TextBox 454">
            <a:extLst>
              <a:ext uri="{FF2B5EF4-FFF2-40B4-BE49-F238E27FC236}">
                <a16:creationId xmlns:a16="http://schemas.microsoft.com/office/drawing/2014/main" id="{26C0E458-DA6E-3342-5FF8-6B1D6DBEFED2}"/>
              </a:ext>
            </a:extLst>
          </p:cNvPr>
          <p:cNvSpPr txBox="1"/>
          <p:nvPr/>
        </p:nvSpPr>
        <p:spPr>
          <a:xfrm>
            <a:off x="522837" y="3804468"/>
            <a:ext cx="2824014" cy="1754326"/>
          </a:xfrm>
          <a:prstGeom prst="rect">
            <a:avLst/>
          </a:prstGeom>
          <a:noFill/>
        </p:spPr>
        <p:txBody>
          <a:bodyPr wrap="square">
            <a:spAutoFit/>
          </a:bodyPr>
          <a:lstStyle/>
          <a:p>
            <a:r>
              <a:rPr lang="en-US" dirty="0">
                <a:solidFill>
                  <a:schemeClr val="bg1"/>
                </a:solidFill>
              </a:rPr>
              <a:t>Architecture guidance and best practices to optimize the quality of Azure workloads based on 5 aligned and </a:t>
            </a:r>
            <a:r>
              <a:rPr lang="en-US">
                <a:solidFill>
                  <a:schemeClr val="bg1"/>
                </a:solidFill>
              </a:rPr>
              <a:t>interconnected pillars</a:t>
            </a:r>
            <a:endParaRPr lang="en-US" dirty="0">
              <a:solidFill>
                <a:schemeClr val="bg1"/>
              </a:solidFill>
            </a:endParaRPr>
          </a:p>
        </p:txBody>
      </p:sp>
      <p:sp>
        <p:nvSpPr>
          <p:cNvPr id="62" name="Oval 61">
            <a:extLst>
              <a:ext uri="{FF2B5EF4-FFF2-40B4-BE49-F238E27FC236}">
                <a16:creationId xmlns:a16="http://schemas.microsoft.com/office/drawing/2014/main" id="{340AAAE2-55D0-E668-D7FE-5DAB12D924EA}"/>
              </a:ext>
            </a:extLst>
          </p:cNvPr>
          <p:cNvSpPr/>
          <p:nvPr/>
        </p:nvSpPr>
        <p:spPr bwMode="auto">
          <a:xfrm>
            <a:off x="9577863" y="3692770"/>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63" name="Oval 62">
            <a:extLst>
              <a:ext uri="{FF2B5EF4-FFF2-40B4-BE49-F238E27FC236}">
                <a16:creationId xmlns:a16="http://schemas.microsoft.com/office/drawing/2014/main" id="{EC09ECDD-8976-F86E-351E-FD048CF2A3CB}"/>
              </a:ext>
            </a:extLst>
          </p:cNvPr>
          <p:cNvSpPr/>
          <p:nvPr/>
        </p:nvSpPr>
        <p:spPr bwMode="auto">
          <a:xfrm>
            <a:off x="9275859" y="879587"/>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50" name="Oval 449">
            <a:extLst>
              <a:ext uri="{FF2B5EF4-FFF2-40B4-BE49-F238E27FC236}">
                <a16:creationId xmlns:a16="http://schemas.microsoft.com/office/drawing/2014/main" id="{59452446-291F-6756-96CB-AA353DEE2301}"/>
              </a:ext>
            </a:extLst>
          </p:cNvPr>
          <p:cNvSpPr/>
          <p:nvPr/>
        </p:nvSpPr>
        <p:spPr bwMode="auto">
          <a:xfrm>
            <a:off x="4284068" y="3897275"/>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51" name="Oval 450">
            <a:extLst>
              <a:ext uri="{FF2B5EF4-FFF2-40B4-BE49-F238E27FC236}">
                <a16:creationId xmlns:a16="http://schemas.microsoft.com/office/drawing/2014/main" id="{9341F647-EF3C-FAE2-71DA-D479B301BB62}"/>
              </a:ext>
            </a:extLst>
          </p:cNvPr>
          <p:cNvSpPr/>
          <p:nvPr/>
        </p:nvSpPr>
        <p:spPr bwMode="auto">
          <a:xfrm>
            <a:off x="4391081" y="768009"/>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4D479F0B-322D-F004-412A-43A963FE5417}"/>
              </a:ext>
            </a:extLst>
          </p:cNvPr>
          <p:cNvSpPr/>
          <p:nvPr/>
        </p:nvSpPr>
        <p:spPr bwMode="auto">
          <a:xfrm>
            <a:off x="7408531" y="2590527"/>
            <a:ext cx="828540" cy="828540"/>
          </a:xfrm>
          <a:prstGeom prst="ellipse">
            <a:avLst/>
          </a:prstGeom>
          <a:noFill/>
          <a:ln w="1270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Oval 2">
            <a:extLst>
              <a:ext uri="{FF2B5EF4-FFF2-40B4-BE49-F238E27FC236}">
                <a16:creationId xmlns:a16="http://schemas.microsoft.com/office/drawing/2014/main" id="{02847278-1A1C-097B-BC49-0EE851C09F6E}"/>
              </a:ext>
            </a:extLst>
          </p:cNvPr>
          <p:cNvSpPr/>
          <p:nvPr/>
        </p:nvSpPr>
        <p:spPr bwMode="auto">
          <a:xfrm>
            <a:off x="7408531" y="2590527"/>
            <a:ext cx="828540" cy="828540"/>
          </a:xfrm>
          <a:prstGeom prst="ellipse">
            <a:avLst/>
          </a:prstGeom>
          <a:noFill/>
          <a:ln w="1270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67BCBA9C-3FAE-EF0F-B34A-DE3CD1100EC3}"/>
              </a:ext>
            </a:extLst>
          </p:cNvPr>
          <p:cNvSpPr/>
          <p:nvPr/>
        </p:nvSpPr>
        <p:spPr bwMode="auto">
          <a:xfrm>
            <a:off x="7408531" y="2590527"/>
            <a:ext cx="828540" cy="828540"/>
          </a:xfrm>
          <a:prstGeom prst="ellipse">
            <a:avLst/>
          </a:prstGeom>
          <a:noFill/>
          <a:ln w="1270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Freeform 5">
            <a:extLst>
              <a:ext uri="{FF2B5EF4-FFF2-40B4-BE49-F238E27FC236}">
                <a16:creationId xmlns:a16="http://schemas.microsoft.com/office/drawing/2014/main" id="{0B6D6542-BF55-9A6A-2221-A25569871AB9}"/>
              </a:ext>
            </a:extLst>
          </p:cNvPr>
          <p:cNvSpPr>
            <a:spLocks noEditPoints="1"/>
          </p:cNvSpPr>
          <p:nvPr/>
        </p:nvSpPr>
        <p:spPr bwMode="auto">
          <a:xfrm rot="2700000">
            <a:off x="7913813" y="110592"/>
            <a:ext cx="2049523" cy="3321975"/>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59" name="Freeform 5">
            <a:extLst>
              <a:ext uri="{FF2B5EF4-FFF2-40B4-BE49-F238E27FC236}">
                <a16:creationId xmlns:a16="http://schemas.microsoft.com/office/drawing/2014/main" id="{C14CDA29-5C8E-6FFC-83C5-D777B4358A03}"/>
              </a:ext>
            </a:extLst>
          </p:cNvPr>
          <p:cNvSpPr>
            <a:spLocks noEditPoints="1"/>
          </p:cNvSpPr>
          <p:nvPr/>
        </p:nvSpPr>
        <p:spPr bwMode="auto">
          <a:xfrm rot="18900000">
            <a:off x="5682268" y="102203"/>
            <a:ext cx="2049523" cy="3321975"/>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60" name="Freeform 5">
            <a:extLst>
              <a:ext uri="{FF2B5EF4-FFF2-40B4-BE49-F238E27FC236}">
                <a16:creationId xmlns:a16="http://schemas.microsoft.com/office/drawing/2014/main" id="{49B3C792-B203-5E1A-9F77-7C6E124F2311}"/>
              </a:ext>
            </a:extLst>
          </p:cNvPr>
          <p:cNvSpPr>
            <a:spLocks noEditPoints="1"/>
          </p:cNvSpPr>
          <p:nvPr/>
        </p:nvSpPr>
        <p:spPr bwMode="auto">
          <a:xfrm rot="18900000" flipV="1">
            <a:off x="8215817" y="2241470"/>
            <a:ext cx="2049523" cy="3321975"/>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61" name="Freeform 5">
            <a:extLst>
              <a:ext uri="{FF2B5EF4-FFF2-40B4-BE49-F238E27FC236}">
                <a16:creationId xmlns:a16="http://schemas.microsoft.com/office/drawing/2014/main" id="{6F58C4D8-FA8B-0607-5460-D069B70F9FD1}"/>
              </a:ext>
            </a:extLst>
          </p:cNvPr>
          <p:cNvSpPr>
            <a:spLocks noEditPoints="1"/>
          </p:cNvSpPr>
          <p:nvPr/>
        </p:nvSpPr>
        <p:spPr bwMode="auto">
          <a:xfrm rot="2700000" flipV="1">
            <a:off x="5413820" y="2224692"/>
            <a:ext cx="2049523" cy="3321975"/>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452" name="Oval 451">
            <a:extLst>
              <a:ext uri="{FF2B5EF4-FFF2-40B4-BE49-F238E27FC236}">
                <a16:creationId xmlns:a16="http://schemas.microsoft.com/office/drawing/2014/main" id="{B85BA146-9B0D-D726-E112-60866FF74044}"/>
              </a:ext>
            </a:extLst>
          </p:cNvPr>
          <p:cNvSpPr/>
          <p:nvPr/>
        </p:nvSpPr>
        <p:spPr bwMode="auto">
          <a:xfrm>
            <a:off x="6584658" y="1781781"/>
            <a:ext cx="2476286" cy="2476278"/>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53" name="Oval 452">
            <a:extLst>
              <a:ext uri="{FF2B5EF4-FFF2-40B4-BE49-F238E27FC236}">
                <a16:creationId xmlns:a16="http://schemas.microsoft.com/office/drawing/2014/main" id="{0BFAE917-369E-9EB7-1AF3-85C6FC00006C}"/>
              </a:ext>
            </a:extLst>
          </p:cNvPr>
          <p:cNvSpPr/>
          <p:nvPr/>
        </p:nvSpPr>
        <p:spPr bwMode="auto">
          <a:xfrm>
            <a:off x="5790944" y="2110924"/>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4" name="Oval 453">
            <a:extLst>
              <a:ext uri="{FF2B5EF4-FFF2-40B4-BE49-F238E27FC236}">
                <a16:creationId xmlns:a16="http://schemas.microsoft.com/office/drawing/2014/main" id="{6951B1AF-6B87-B07F-BE0E-8DDAF14E0E2E}"/>
              </a:ext>
            </a:extLst>
          </p:cNvPr>
          <p:cNvSpPr/>
          <p:nvPr/>
        </p:nvSpPr>
        <p:spPr bwMode="auto">
          <a:xfrm>
            <a:off x="6529151" y="2391035"/>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6" name="Oval 455">
            <a:extLst>
              <a:ext uri="{FF2B5EF4-FFF2-40B4-BE49-F238E27FC236}">
                <a16:creationId xmlns:a16="http://schemas.microsoft.com/office/drawing/2014/main" id="{69EC02BC-D52D-B173-3A8E-6E3B063DEDC0}"/>
              </a:ext>
            </a:extLst>
          </p:cNvPr>
          <p:cNvSpPr/>
          <p:nvPr/>
        </p:nvSpPr>
        <p:spPr bwMode="auto">
          <a:xfrm>
            <a:off x="6223366" y="2285698"/>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7" name="Oval 456">
            <a:extLst>
              <a:ext uri="{FF2B5EF4-FFF2-40B4-BE49-F238E27FC236}">
                <a16:creationId xmlns:a16="http://schemas.microsoft.com/office/drawing/2014/main" id="{8ED72CE2-E0DE-0EEF-270E-26C4AEE9EDD4}"/>
              </a:ext>
            </a:extLst>
          </p:cNvPr>
          <p:cNvSpPr/>
          <p:nvPr/>
        </p:nvSpPr>
        <p:spPr bwMode="auto">
          <a:xfrm>
            <a:off x="6355868" y="2258515"/>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Oval 457">
            <a:extLst>
              <a:ext uri="{FF2B5EF4-FFF2-40B4-BE49-F238E27FC236}">
                <a16:creationId xmlns:a16="http://schemas.microsoft.com/office/drawing/2014/main" id="{810095A6-7BED-5069-9628-770B7E6E075A}"/>
              </a:ext>
            </a:extLst>
          </p:cNvPr>
          <p:cNvSpPr/>
          <p:nvPr/>
        </p:nvSpPr>
        <p:spPr bwMode="auto">
          <a:xfrm>
            <a:off x="9735595" y="2186473"/>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Oval 458">
            <a:extLst>
              <a:ext uri="{FF2B5EF4-FFF2-40B4-BE49-F238E27FC236}">
                <a16:creationId xmlns:a16="http://schemas.microsoft.com/office/drawing/2014/main" id="{A1647C39-817F-C320-82F9-BA39997CE885}"/>
              </a:ext>
            </a:extLst>
          </p:cNvPr>
          <p:cNvSpPr/>
          <p:nvPr/>
        </p:nvSpPr>
        <p:spPr bwMode="auto">
          <a:xfrm>
            <a:off x="9117455" y="2316812"/>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a:extLst>
              <a:ext uri="{FF2B5EF4-FFF2-40B4-BE49-F238E27FC236}">
                <a16:creationId xmlns:a16="http://schemas.microsoft.com/office/drawing/2014/main" id="{19A2FB4C-E21C-5A94-4E0B-A4DD0B2E4824}"/>
              </a:ext>
            </a:extLst>
          </p:cNvPr>
          <p:cNvSpPr/>
          <p:nvPr/>
        </p:nvSpPr>
        <p:spPr bwMode="auto">
          <a:xfrm>
            <a:off x="9396536" y="2299540"/>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a:extLst>
              <a:ext uri="{FF2B5EF4-FFF2-40B4-BE49-F238E27FC236}">
                <a16:creationId xmlns:a16="http://schemas.microsoft.com/office/drawing/2014/main" id="{45682B98-094C-3B05-C68F-3A776BB20901}"/>
              </a:ext>
            </a:extLst>
          </p:cNvPr>
          <p:cNvSpPr/>
          <p:nvPr/>
        </p:nvSpPr>
        <p:spPr bwMode="auto">
          <a:xfrm>
            <a:off x="9564604" y="2163356"/>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Oval 461">
            <a:extLst>
              <a:ext uri="{FF2B5EF4-FFF2-40B4-BE49-F238E27FC236}">
                <a16:creationId xmlns:a16="http://schemas.microsoft.com/office/drawing/2014/main" id="{D8DBC0D9-00EA-16F8-15D8-9D5F401C97C8}"/>
              </a:ext>
            </a:extLst>
          </p:cNvPr>
          <p:cNvSpPr/>
          <p:nvPr/>
        </p:nvSpPr>
        <p:spPr bwMode="auto">
          <a:xfrm>
            <a:off x="9972325" y="3540759"/>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Oval 462">
            <a:extLst>
              <a:ext uri="{FF2B5EF4-FFF2-40B4-BE49-F238E27FC236}">
                <a16:creationId xmlns:a16="http://schemas.microsoft.com/office/drawing/2014/main" id="{1F07C490-E37B-F785-E270-73D603258A25}"/>
              </a:ext>
            </a:extLst>
          </p:cNvPr>
          <p:cNvSpPr/>
          <p:nvPr/>
        </p:nvSpPr>
        <p:spPr bwMode="auto">
          <a:xfrm>
            <a:off x="9404090" y="3241403"/>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a:extLst>
              <a:ext uri="{FF2B5EF4-FFF2-40B4-BE49-F238E27FC236}">
                <a16:creationId xmlns:a16="http://schemas.microsoft.com/office/drawing/2014/main" id="{E2F7BA3B-8B4A-CC7B-6450-D6D34C33EAEC}"/>
              </a:ext>
            </a:extLst>
          </p:cNvPr>
          <p:cNvSpPr/>
          <p:nvPr/>
        </p:nvSpPr>
        <p:spPr bwMode="auto">
          <a:xfrm>
            <a:off x="9854284" y="3348275"/>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a:extLst>
              <a:ext uri="{FF2B5EF4-FFF2-40B4-BE49-F238E27FC236}">
                <a16:creationId xmlns:a16="http://schemas.microsoft.com/office/drawing/2014/main" id="{F1FECF96-F099-F1C1-858B-9B60BABA49D7}"/>
              </a:ext>
            </a:extLst>
          </p:cNvPr>
          <p:cNvSpPr/>
          <p:nvPr/>
        </p:nvSpPr>
        <p:spPr bwMode="auto">
          <a:xfrm>
            <a:off x="9605638" y="3348275"/>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Oval 465">
            <a:extLst>
              <a:ext uri="{FF2B5EF4-FFF2-40B4-BE49-F238E27FC236}">
                <a16:creationId xmlns:a16="http://schemas.microsoft.com/office/drawing/2014/main" id="{72E8B019-A784-3502-64BB-6FDC63D1E3EC}"/>
              </a:ext>
            </a:extLst>
          </p:cNvPr>
          <p:cNvSpPr/>
          <p:nvPr/>
        </p:nvSpPr>
        <p:spPr bwMode="auto">
          <a:xfrm>
            <a:off x="5483769" y="3547254"/>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Oval 466">
            <a:extLst>
              <a:ext uri="{FF2B5EF4-FFF2-40B4-BE49-F238E27FC236}">
                <a16:creationId xmlns:a16="http://schemas.microsoft.com/office/drawing/2014/main" id="{AF4CA3DB-3134-B272-A5F5-7B48CDE74872}"/>
              </a:ext>
            </a:extLst>
          </p:cNvPr>
          <p:cNvSpPr/>
          <p:nvPr/>
        </p:nvSpPr>
        <p:spPr bwMode="auto">
          <a:xfrm>
            <a:off x="6078196" y="3210863"/>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a:extLst>
              <a:ext uri="{FF2B5EF4-FFF2-40B4-BE49-F238E27FC236}">
                <a16:creationId xmlns:a16="http://schemas.microsoft.com/office/drawing/2014/main" id="{D54F0193-A65A-06FA-C214-D055DCB39A8D}"/>
              </a:ext>
            </a:extLst>
          </p:cNvPr>
          <p:cNvSpPr/>
          <p:nvPr/>
        </p:nvSpPr>
        <p:spPr bwMode="auto">
          <a:xfrm>
            <a:off x="5777605" y="3357865"/>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a:extLst>
              <a:ext uri="{FF2B5EF4-FFF2-40B4-BE49-F238E27FC236}">
                <a16:creationId xmlns:a16="http://schemas.microsoft.com/office/drawing/2014/main" id="{00EBF706-813C-E277-628C-E2A7987DE60C}"/>
              </a:ext>
            </a:extLst>
          </p:cNvPr>
          <p:cNvSpPr/>
          <p:nvPr/>
        </p:nvSpPr>
        <p:spPr bwMode="auto">
          <a:xfrm>
            <a:off x="5912004" y="3416125"/>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7" name="Oval 476">
            <a:extLst>
              <a:ext uri="{FF2B5EF4-FFF2-40B4-BE49-F238E27FC236}">
                <a16:creationId xmlns:a16="http://schemas.microsoft.com/office/drawing/2014/main" id="{1C513259-AB03-D5EA-B227-78A091D124B7}"/>
              </a:ext>
            </a:extLst>
          </p:cNvPr>
          <p:cNvSpPr/>
          <p:nvPr/>
        </p:nvSpPr>
        <p:spPr bwMode="auto">
          <a:xfrm rot="4156260">
            <a:off x="6384496" y="1610173"/>
            <a:ext cx="2083579"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78" name="Oval 477">
            <a:extLst>
              <a:ext uri="{FF2B5EF4-FFF2-40B4-BE49-F238E27FC236}">
                <a16:creationId xmlns:a16="http://schemas.microsoft.com/office/drawing/2014/main" id="{492981FE-9D2C-E6EF-EA06-6A0E671E3E55}"/>
              </a:ext>
            </a:extLst>
          </p:cNvPr>
          <p:cNvSpPr/>
          <p:nvPr/>
        </p:nvSpPr>
        <p:spPr bwMode="auto">
          <a:xfrm rot="6771737">
            <a:off x="6846239" y="1553572"/>
            <a:ext cx="2726849"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79" name="Oval 478">
            <a:extLst>
              <a:ext uri="{FF2B5EF4-FFF2-40B4-BE49-F238E27FC236}">
                <a16:creationId xmlns:a16="http://schemas.microsoft.com/office/drawing/2014/main" id="{F95229AB-E2FF-C64F-71F5-169CE43936BA}"/>
              </a:ext>
            </a:extLst>
          </p:cNvPr>
          <p:cNvSpPr/>
          <p:nvPr/>
        </p:nvSpPr>
        <p:spPr bwMode="auto">
          <a:xfrm rot="17443740" flipV="1">
            <a:off x="6013509" y="3719494"/>
            <a:ext cx="2194568"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80" name="Oval 479">
            <a:extLst>
              <a:ext uri="{FF2B5EF4-FFF2-40B4-BE49-F238E27FC236}">
                <a16:creationId xmlns:a16="http://schemas.microsoft.com/office/drawing/2014/main" id="{FD58C0CC-B2E2-054E-7596-0219C9017C50}"/>
              </a:ext>
            </a:extLst>
          </p:cNvPr>
          <p:cNvSpPr/>
          <p:nvPr/>
        </p:nvSpPr>
        <p:spPr bwMode="auto">
          <a:xfrm rot="14828263" flipV="1">
            <a:off x="7686506" y="3911822"/>
            <a:ext cx="2097146"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82" name="Oval 481">
            <a:extLst>
              <a:ext uri="{FF2B5EF4-FFF2-40B4-BE49-F238E27FC236}">
                <a16:creationId xmlns:a16="http://schemas.microsoft.com/office/drawing/2014/main" id="{6037549A-B450-3B8B-7B1D-31FE9D6706E2}"/>
              </a:ext>
            </a:extLst>
          </p:cNvPr>
          <p:cNvSpPr/>
          <p:nvPr/>
        </p:nvSpPr>
        <p:spPr bwMode="auto">
          <a:xfrm rot="18668243" flipV="1">
            <a:off x="6205463" y="5028823"/>
            <a:ext cx="1747716"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84" name="Text Placeholder 2">
            <a:extLst>
              <a:ext uri="{FF2B5EF4-FFF2-40B4-BE49-F238E27FC236}">
                <a16:creationId xmlns:a16="http://schemas.microsoft.com/office/drawing/2014/main" id="{1D52AC85-1344-D6F6-5279-82C653244006}"/>
              </a:ext>
            </a:extLst>
          </p:cNvPr>
          <p:cNvSpPr txBox="1">
            <a:spLocks/>
          </p:cNvSpPr>
          <p:nvPr/>
        </p:nvSpPr>
        <p:spPr>
          <a:xfrm>
            <a:off x="5295363" y="3750086"/>
            <a:ext cx="1683982" cy="1691343"/>
          </a:xfrm>
          <a:prstGeom prst="rect">
            <a:avLst/>
          </a:prstGeom>
        </p:spPr>
        <p:txBody>
          <a:bodyPr spcFirstLastPara="1" vert="horz" wrap="square" lIns="0" tIns="0" rIns="0" bIns="0" numCol="1" rtlCol="0" anchor="ctr">
            <a:prstTxWarp prst="textArchDown">
              <a:avLst>
                <a:gd name="adj" fmla="val 18990507"/>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209">
              <a:spcBef>
                <a:spcPts val="816"/>
              </a:spcBef>
              <a:defRPr/>
            </a:pPr>
            <a:r>
              <a:rPr lang="en-US" sz="1224" dirty="0">
                <a:solidFill>
                  <a:srgbClr val="1A1A1A"/>
                </a:solidFill>
                <a:latin typeface="Segoe UI Semibold"/>
              </a:rPr>
              <a:t>                      </a:t>
            </a:r>
            <a:endParaRPr lang="en-US" sz="1203" dirty="0">
              <a:solidFill>
                <a:srgbClr val="1A1A1A"/>
              </a:solidFill>
              <a:latin typeface="Segoe UI Semibold"/>
            </a:endParaRPr>
          </a:p>
        </p:txBody>
      </p:sp>
      <p:sp>
        <p:nvSpPr>
          <p:cNvPr id="487" name="Oval 486">
            <a:extLst>
              <a:ext uri="{FF2B5EF4-FFF2-40B4-BE49-F238E27FC236}">
                <a16:creationId xmlns:a16="http://schemas.microsoft.com/office/drawing/2014/main" id="{A74A65C5-CAD8-7DB7-D233-9BAEC26C3804}"/>
              </a:ext>
            </a:extLst>
          </p:cNvPr>
          <p:cNvSpPr/>
          <p:nvPr/>
        </p:nvSpPr>
        <p:spPr bwMode="auto">
          <a:xfrm rot="1221419">
            <a:off x="7996797" y="2891371"/>
            <a:ext cx="2508726"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88" name="Oval 487">
            <a:extLst>
              <a:ext uri="{FF2B5EF4-FFF2-40B4-BE49-F238E27FC236}">
                <a16:creationId xmlns:a16="http://schemas.microsoft.com/office/drawing/2014/main" id="{83EC91D0-4EB7-D89A-B0A7-1E35F17FFD65}"/>
              </a:ext>
            </a:extLst>
          </p:cNvPr>
          <p:cNvSpPr/>
          <p:nvPr/>
        </p:nvSpPr>
        <p:spPr bwMode="auto">
          <a:xfrm rot="1078458">
            <a:off x="5358471" y="2173569"/>
            <a:ext cx="2572152"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89" name="Oval 488">
            <a:extLst>
              <a:ext uri="{FF2B5EF4-FFF2-40B4-BE49-F238E27FC236}">
                <a16:creationId xmlns:a16="http://schemas.microsoft.com/office/drawing/2014/main" id="{15C88127-05FB-FBD8-32EB-09A74716339B}"/>
              </a:ext>
            </a:extLst>
          </p:cNvPr>
          <p:cNvSpPr/>
          <p:nvPr/>
        </p:nvSpPr>
        <p:spPr bwMode="auto">
          <a:xfrm rot="20378581" flipH="1">
            <a:off x="7609033" y="2277114"/>
            <a:ext cx="2684618"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90" name="Oval 489">
            <a:extLst>
              <a:ext uri="{FF2B5EF4-FFF2-40B4-BE49-F238E27FC236}">
                <a16:creationId xmlns:a16="http://schemas.microsoft.com/office/drawing/2014/main" id="{EEBAE102-D71F-E37C-FC42-9A9947104B08}"/>
              </a:ext>
            </a:extLst>
          </p:cNvPr>
          <p:cNvSpPr/>
          <p:nvPr/>
        </p:nvSpPr>
        <p:spPr bwMode="auto">
          <a:xfrm rot="19901030" flipH="1">
            <a:off x="5273163" y="2882146"/>
            <a:ext cx="2554518"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91" name="Oval 490">
            <a:extLst>
              <a:ext uri="{FF2B5EF4-FFF2-40B4-BE49-F238E27FC236}">
                <a16:creationId xmlns:a16="http://schemas.microsoft.com/office/drawing/2014/main" id="{4996FCC1-78B5-CF4E-D6F2-693F7B66F295}"/>
              </a:ext>
            </a:extLst>
          </p:cNvPr>
          <p:cNvSpPr/>
          <p:nvPr/>
        </p:nvSpPr>
        <p:spPr bwMode="auto">
          <a:xfrm>
            <a:off x="7726719" y="2417596"/>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2" name="Oval 491">
            <a:extLst>
              <a:ext uri="{FF2B5EF4-FFF2-40B4-BE49-F238E27FC236}">
                <a16:creationId xmlns:a16="http://schemas.microsoft.com/office/drawing/2014/main" id="{36DAF624-DEE8-6407-61AC-238BA9ED2FB2}"/>
              </a:ext>
            </a:extLst>
          </p:cNvPr>
          <p:cNvSpPr/>
          <p:nvPr/>
        </p:nvSpPr>
        <p:spPr bwMode="auto">
          <a:xfrm>
            <a:off x="7661818" y="2417596"/>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3" name="Oval 492">
            <a:extLst>
              <a:ext uri="{FF2B5EF4-FFF2-40B4-BE49-F238E27FC236}">
                <a16:creationId xmlns:a16="http://schemas.microsoft.com/office/drawing/2014/main" id="{D0EBB8C9-2B22-7834-DC10-2C1549679ECE}"/>
              </a:ext>
            </a:extLst>
          </p:cNvPr>
          <p:cNvSpPr/>
          <p:nvPr/>
        </p:nvSpPr>
        <p:spPr bwMode="auto">
          <a:xfrm>
            <a:off x="7670958" y="2391259"/>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4" name="Oval 493">
            <a:extLst>
              <a:ext uri="{FF2B5EF4-FFF2-40B4-BE49-F238E27FC236}">
                <a16:creationId xmlns:a16="http://schemas.microsoft.com/office/drawing/2014/main" id="{D50835AD-5875-2780-90C6-29EA0692D8A8}"/>
              </a:ext>
            </a:extLst>
          </p:cNvPr>
          <p:cNvSpPr/>
          <p:nvPr/>
        </p:nvSpPr>
        <p:spPr bwMode="auto">
          <a:xfrm>
            <a:off x="7694083" y="2384954"/>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5" name="Oval 494">
            <a:extLst>
              <a:ext uri="{FF2B5EF4-FFF2-40B4-BE49-F238E27FC236}">
                <a16:creationId xmlns:a16="http://schemas.microsoft.com/office/drawing/2014/main" id="{7920872E-6721-5474-310A-DA68278C8909}"/>
              </a:ext>
            </a:extLst>
          </p:cNvPr>
          <p:cNvSpPr/>
          <p:nvPr/>
        </p:nvSpPr>
        <p:spPr bwMode="auto">
          <a:xfrm>
            <a:off x="7924242" y="2451696"/>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6" name="Oval 495">
            <a:extLst>
              <a:ext uri="{FF2B5EF4-FFF2-40B4-BE49-F238E27FC236}">
                <a16:creationId xmlns:a16="http://schemas.microsoft.com/office/drawing/2014/main" id="{4A4A1F93-C965-4C9B-4F3B-99BF7AB6EC27}"/>
              </a:ext>
            </a:extLst>
          </p:cNvPr>
          <p:cNvSpPr/>
          <p:nvPr/>
        </p:nvSpPr>
        <p:spPr bwMode="auto">
          <a:xfrm>
            <a:off x="7859340" y="2451696"/>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Oval 496">
            <a:extLst>
              <a:ext uri="{FF2B5EF4-FFF2-40B4-BE49-F238E27FC236}">
                <a16:creationId xmlns:a16="http://schemas.microsoft.com/office/drawing/2014/main" id="{25C8F312-0888-BB3D-C95C-4FAA52E28314}"/>
              </a:ext>
            </a:extLst>
          </p:cNvPr>
          <p:cNvSpPr/>
          <p:nvPr/>
        </p:nvSpPr>
        <p:spPr bwMode="auto">
          <a:xfrm>
            <a:off x="7868479" y="2425358"/>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8" name="Oval 497">
            <a:extLst>
              <a:ext uri="{FF2B5EF4-FFF2-40B4-BE49-F238E27FC236}">
                <a16:creationId xmlns:a16="http://schemas.microsoft.com/office/drawing/2014/main" id="{298FF4BE-2C49-F8B7-F51D-5BCED9C4C662}"/>
              </a:ext>
            </a:extLst>
          </p:cNvPr>
          <p:cNvSpPr/>
          <p:nvPr/>
        </p:nvSpPr>
        <p:spPr bwMode="auto">
          <a:xfrm>
            <a:off x="7891605" y="2419054"/>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9" name="Oval 498">
            <a:extLst>
              <a:ext uri="{FF2B5EF4-FFF2-40B4-BE49-F238E27FC236}">
                <a16:creationId xmlns:a16="http://schemas.microsoft.com/office/drawing/2014/main" id="{50BFA780-7384-3FCE-966F-C68F90597BEB}"/>
              </a:ext>
            </a:extLst>
          </p:cNvPr>
          <p:cNvSpPr/>
          <p:nvPr/>
        </p:nvSpPr>
        <p:spPr bwMode="auto">
          <a:xfrm>
            <a:off x="7580167" y="2957057"/>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0" name="Oval 499">
            <a:extLst>
              <a:ext uri="{FF2B5EF4-FFF2-40B4-BE49-F238E27FC236}">
                <a16:creationId xmlns:a16="http://schemas.microsoft.com/office/drawing/2014/main" id="{528818F1-1F93-D5E8-5417-0128D1CE3594}"/>
              </a:ext>
            </a:extLst>
          </p:cNvPr>
          <p:cNvSpPr/>
          <p:nvPr/>
        </p:nvSpPr>
        <p:spPr bwMode="auto">
          <a:xfrm>
            <a:off x="7515265" y="2957057"/>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Oval 500">
            <a:extLst>
              <a:ext uri="{FF2B5EF4-FFF2-40B4-BE49-F238E27FC236}">
                <a16:creationId xmlns:a16="http://schemas.microsoft.com/office/drawing/2014/main" id="{00AB8748-D925-D71A-7D08-7AFC1E4A0F6F}"/>
              </a:ext>
            </a:extLst>
          </p:cNvPr>
          <p:cNvSpPr/>
          <p:nvPr/>
        </p:nvSpPr>
        <p:spPr bwMode="auto">
          <a:xfrm>
            <a:off x="7524405" y="2930718"/>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2" name="Oval 501">
            <a:extLst>
              <a:ext uri="{FF2B5EF4-FFF2-40B4-BE49-F238E27FC236}">
                <a16:creationId xmlns:a16="http://schemas.microsoft.com/office/drawing/2014/main" id="{1AF58330-27C9-8EF8-1052-3A1310E5FA5F}"/>
              </a:ext>
            </a:extLst>
          </p:cNvPr>
          <p:cNvSpPr/>
          <p:nvPr/>
        </p:nvSpPr>
        <p:spPr bwMode="auto">
          <a:xfrm>
            <a:off x="7547530" y="2924414"/>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3" name="Oval 502">
            <a:extLst>
              <a:ext uri="{FF2B5EF4-FFF2-40B4-BE49-F238E27FC236}">
                <a16:creationId xmlns:a16="http://schemas.microsoft.com/office/drawing/2014/main" id="{8EB510B7-B55B-C6D1-E02A-0693A571B6CB}"/>
              </a:ext>
            </a:extLst>
          </p:cNvPr>
          <p:cNvSpPr/>
          <p:nvPr/>
        </p:nvSpPr>
        <p:spPr bwMode="auto">
          <a:xfrm>
            <a:off x="8096879" y="2992253"/>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a:extLst>
              <a:ext uri="{FF2B5EF4-FFF2-40B4-BE49-F238E27FC236}">
                <a16:creationId xmlns:a16="http://schemas.microsoft.com/office/drawing/2014/main" id="{7AEC9986-9AD3-ED25-3FBD-CE03BCDB3AA8}"/>
              </a:ext>
            </a:extLst>
          </p:cNvPr>
          <p:cNvSpPr/>
          <p:nvPr/>
        </p:nvSpPr>
        <p:spPr bwMode="auto">
          <a:xfrm>
            <a:off x="8031977" y="2992253"/>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a:extLst>
              <a:ext uri="{FF2B5EF4-FFF2-40B4-BE49-F238E27FC236}">
                <a16:creationId xmlns:a16="http://schemas.microsoft.com/office/drawing/2014/main" id="{0326C884-CE05-F813-577D-047F3C2FF88A}"/>
              </a:ext>
            </a:extLst>
          </p:cNvPr>
          <p:cNvSpPr/>
          <p:nvPr/>
        </p:nvSpPr>
        <p:spPr bwMode="auto">
          <a:xfrm>
            <a:off x="8041116" y="2965915"/>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ADDF4CC8-F74E-FF02-FF0A-B2C6C6C82ECB}"/>
              </a:ext>
            </a:extLst>
          </p:cNvPr>
          <p:cNvSpPr/>
          <p:nvPr/>
        </p:nvSpPr>
        <p:spPr bwMode="auto">
          <a:xfrm>
            <a:off x="8064242" y="2959611"/>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Oval 508">
            <a:extLst>
              <a:ext uri="{FF2B5EF4-FFF2-40B4-BE49-F238E27FC236}">
                <a16:creationId xmlns:a16="http://schemas.microsoft.com/office/drawing/2014/main" id="{A15636B1-1F9F-2AD7-4C84-681BA877950C}"/>
              </a:ext>
            </a:extLst>
          </p:cNvPr>
          <p:cNvSpPr>
            <a:spLocks noChangeArrowheads="1"/>
          </p:cNvSpPr>
          <p:nvPr/>
        </p:nvSpPr>
        <p:spPr bwMode="auto">
          <a:xfrm>
            <a:off x="5873867" y="930031"/>
            <a:ext cx="1015934" cy="1018958"/>
          </a:xfrm>
          <a:prstGeom prst="ellipse">
            <a:avLst/>
          </a:prstGeom>
          <a:solidFill>
            <a:schemeClr val="tx2"/>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7559" rIns="0" bIns="47559" numCol="1" spcCol="0" rtlCol="0" fromWordArt="0" anchor="ctr" anchorCtr="0" forceAA="0" compatLnSpc="1">
            <a:prstTxWarp prst="textNoShape">
              <a:avLst/>
            </a:prstTxWarp>
            <a:noAutofit/>
          </a:bodyPr>
          <a:lstStyle/>
          <a:p>
            <a:pPr algn="ctr" defTabSz="950933" fontAlgn="base">
              <a:spcBef>
                <a:spcPct val="0"/>
              </a:spcBef>
              <a:spcAft>
                <a:spcPct val="0"/>
              </a:spcAft>
            </a:pPr>
            <a:endParaRPr lang="de-DE" sz="2040" kern="0">
              <a:gradFill>
                <a:gsLst>
                  <a:gs pos="0">
                    <a:srgbClr val="FFFFFF"/>
                  </a:gs>
                  <a:gs pos="100000">
                    <a:srgbClr val="FFFFFF"/>
                  </a:gs>
                </a:gsLst>
                <a:lin ang="5400000" scaled="0"/>
              </a:gradFill>
              <a:latin typeface="Segoe UI Semilight"/>
            </a:endParaRPr>
          </a:p>
        </p:txBody>
      </p:sp>
      <p:sp>
        <p:nvSpPr>
          <p:cNvPr id="510" name="Line 148">
            <a:extLst>
              <a:ext uri="{FF2B5EF4-FFF2-40B4-BE49-F238E27FC236}">
                <a16:creationId xmlns:a16="http://schemas.microsoft.com/office/drawing/2014/main" id="{5B14D9CE-289A-BE29-A4F1-8ABB973FA54E}"/>
              </a:ext>
            </a:extLst>
          </p:cNvPr>
          <p:cNvSpPr>
            <a:spLocks noChangeShapeType="1"/>
          </p:cNvSpPr>
          <p:nvPr/>
        </p:nvSpPr>
        <p:spPr bwMode="auto">
          <a:xfrm>
            <a:off x="6501267" y="1543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511" name="Line 149">
            <a:extLst>
              <a:ext uri="{FF2B5EF4-FFF2-40B4-BE49-F238E27FC236}">
                <a16:creationId xmlns:a16="http://schemas.microsoft.com/office/drawing/2014/main" id="{95FEF1F7-0F9A-EE7D-205D-51E353B2553E}"/>
              </a:ext>
            </a:extLst>
          </p:cNvPr>
          <p:cNvSpPr>
            <a:spLocks noChangeShapeType="1"/>
          </p:cNvSpPr>
          <p:nvPr/>
        </p:nvSpPr>
        <p:spPr bwMode="auto">
          <a:xfrm>
            <a:off x="6501267" y="1543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20" name="Line 153">
            <a:extLst>
              <a:ext uri="{FF2B5EF4-FFF2-40B4-BE49-F238E27FC236}">
                <a16:creationId xmlns:a16="http://schemas.microsoft.com/office/drawing/2014/main" id="{3016EF56-0683-5768-3F3B-25FE0F16D1F6}"/>
              </a:ext>
            </a:extLst>
          </p:cNvPr>
          <p:cNvSpPr>
            <a:spLocks noChangeShapeType="1"/>
          </p:cNvSpPr>
          <p:nvPr/>
        </p:nvSpPr>
        <p:spPr bwMode="auto">
          <a:xfrm>
            <a:off x="6233677" y="162243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21" name="Line 154">
            <a:extLst>
              <a:ext uri="{FF2B5EF4-FFF2-40B4-BE49-F238E27FC236}">
                <a16:creationId xmlns:a16="http://schemas.microsoft.com/office/drawing/2014/main" id="{4600513F-0DB7-F7E8-8F59-A2580A335BF9}"/>
              </a:ext>
            </a:extLst>
          </p:cNvPr>
          <p:cNvSpPr>
            <a:spLocks noChangeShapeType="1"/>
          </p:cNvSpPr>
          <p:nvPr/>
        </p:nvSpPr>
        <p:spPr bwMode="auto">
          <a:xfrm>
            <a:off x="6233677" y="162243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23" name="Oval 102">
            <a:extLst>
              <a:ext uri="{FF2B5EF4-FFF2-40B4-BE49-F238E27FC236}">
                <a16:creationId xmlns:a16="http://schemas.microsoft.com/office/drawing/2014/main" id="{C4AE08D5-7575-A134-5D85-D1E75F240D57}"/>
              </a:ext>
            </a:extLst>
          </p:cNvPr>
          <p:cNvSpPr>
            <a:spLocks noChangeArrowheads="1"/>
          </p:cNvSpPr>
          <p:nvPr/>
        </p:nvSpPr>
        <p:spPr bwMode="auto">
          <a:xfrm>
            <a:off x="5605414" y="3699879"/>
            <a:ext cx="1015935" cy="1018958"/>
          </a:xfrm>
          <a:prstGeom prst="ellipse">
            <a:avLst/>
          </a:prstGeom>
          <a:solidFill>
            <a:srgbClr val="243A5E"/>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de-DE" sz="2040" kern="0">
              <a:gradFill>
                <a:gsLst>
                  <a:gs pos="0">
                    <a:srgbClr val="FFFFFF"/>
                  </a:gs>
                  <a:gs pos="100000">
                    <a:srgbClr val="FFFFFF"/>
                  </a:gs>
                </a:gsLst>
                <a:lin ang="5400000" scaled="0"/>
              </a:gradFill>
              <a:latin typeface="Segoe UI Semilight"/>
            </a:endParaRPr>
          </a:p>
        </p:txBody>
      </p:sp>
      <p:sp>
        <p:nvSpPr>
          <p:cNvPr id="324" name="Freeform 106">
            <a:extLst>
              <a:ext uri="{FF2B5EF4-FFF2-40B4-BE49-F238E27FC236}">
                <a16:creationId xmlns:a16="http://schemas.microsoft.com/office/drawing/2014/main" id="{A9F8051F-8466-8823-5DE9-F5EDF82580EA}"/>
              </a:ext>
            </a:extLst>
          </p:cNvPr>
          <p:cNvSpPr>
            <a:spLocks noEditPoints="1"/>
          </p:cNvSpPr>
          <p:nvPr/>
        </p:nvSpPr>
        <p:spPr bwMode="auto">
          <a:xfrm>
            <a:off x="6083145" y="4179122"/>
            <a:ext cx="108850" cy="108850"/>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25" name="Freeform 107">
            <a:extLst>
              <a:ext uri="{FF2B5EF4-FFF2-40B4-BE49-F238E27FC236}">
                <a16:creationId xmlns:a16="http://schemas.microsoft.com/office/drawing/2014/main" id="{E0A60A37-5F3D-CE46-6F83-9ADB132FBD8B}"/>
              </a:ext>
            </a:extLst>
          </p:cNvPr>
          <p:cNvSpPr>
            <a:spLocks noEditPoints="1"/>
          </p:cNvSpPr>
          <p:nvPr/>
        </p:nvSpPr>
        <p:spPr bwMode="auto">
          <a:xfrm>
            <a:off x="6083145" y="4179122"/>
            <a:ext cx="108850" cy="108850"/>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26" name="Oval 138">
            <a:extLst>
              <a:ext uri="{FF2B5EF4-FFF2-40B4-BE49-F238E27FC236}">
                <a16:creationId xmlns:a16="http://schemas.microsoft.com/office/drawing/2014/main" id="{4CD9A280-CC3A-640E-EBE6-AABF98762506}"/>
              </a:ext>
            </a:extLst>
          </p:cNvPr>
          <p:cNvSpPr>
            <a:spLocks noChangeArrowheads="1"/>
          </p:cNvSpPr>
          <p:nvPr/>
        </p:nvSpPr>
        <p:spPr bwMode="auto">
          <a:xfrm>
            <a:off x="9054778" y="3716657"/>
            <a:ext cx="1018958" cy="1018958"/>
          </a:xfrm>
          <a:prstGeom prst="ellipse">
            <a:avLst/>
          </a:prstGeom>
          <a:solidFill>
            <a:srgbClr val="243A5E"/>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de-DE" sz="2040" kern="0">
              <a:gradFill>
                <a:gsLst>
                  <a:gs pos="0">
                    <a:srgbClr val="FFFFFF"/>
                  </a:gs>
                  <a:gs pos="100000">
                    <a:srgbClr val="FFFFFF"/>
                  </a:gs>
                </a:gsLst>
                <a:lin ang="5400000" scaled="0"/>
              </a:gradFill>
              <a:latin typeface="Segoe UI Semilight"/>
            </a:endParaRPr>
          </a:p>
        </p:txBody>
      </p:sp>
      <p:sp>
        <p:nvSpPr>
          <p:cNvPr id="352" name="Oval 351">
            <a:extLst>
              <a:ext uri="{FF2B5EF4-FFF2-40B4-BE49-F238E27FC236}">
                <a16:creationId xmlns:a16="http://schemas.microsoft.com/office/drawing/2014/main" id="{1D8F5618-2663-5EDB-7230-27A21EF78316}"/>
              </a:ext>
            </a:extLst>
          </p:cNvPr>
          <p:cNvSpPr/>
          <p:nvPr/>
        </p:nvSpPr>
        <p:spPr bwMode="auto">
          <a:xfrm rot="1132056">
            <a:off x="7621544" y="3188810"/>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3" name="Oval 352">
            <a:extLst>
              <a:ext uri="{FF2B5EF4-FFF2-40B4-BE49-F238E27FC236}">
                <a16:creationId xmlns:a16="http://schemas.microsoft.com/office/drawing/2014/main" id="{3DCEC5E0-979D-9A70-3327-F7DEE0E8DBA0}"/>
              </a:ext>
            </a:extLst>
          </p:cNvPr>
          <p:cNvSpPr/>
          <p:nvPr/>
        </p:nvSpPr>
        <p:spPr bwMode="auto">
          <a:xfrm rot="2663565">
            <a:off x="7593683" y="3310445"/>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8" name="Oval 124">
            <a:extLst>
              <a:ext uri="{FF2B5EF4-FFF2-40B4-BE49-F238E27FC236}">
                <a16:creationId xmlns:a16="http://schemas.microsoft.com/office/drawing/2014/main" id="{8FD484D4-A727-14F0-1DA6-71EFFCA565A5}"/>
              </a:ext>
            </a:extLst>
          </p:cNvPr>
          <p:cNvSpPr>
            <a:spLocks noChangeArrowheads="1"/>
          </p:cNvSpPr>
          <p:nvPr/>
        </p:nvSpPr>
        <p:spPr bwMode="auto">
          <a:xfrm>
            <a:off x="8752772" y="938420"/>
            <a:ext cx="1021982" cy="1018958"/>
          </a:xfrm>
          <a:prstGeom prst="ellipse">
            <a:avLst/>
          </a:prstGeom>
          <a:solidFill>
            <a:srgbClr val="243A5E"/>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de-DE" sz="2040" kern="0">
              <a:gradFill>
                <a:gsLst>
                  <a:gs pos="0">
                    <a:srgbClr val="FFFFFF"/>
                  </a:gs>
                  <a:gs pos="100000">
                    <a:srgbClr val="FFFFFF"/>
                  </a:gs>
                </a:gsLst>
                <a:lin ang="5400000" scaled="0"/>
              </a:gradFill>
              <a:latin typeface="Segoe UI Semilight"/>
            </a:endParaRPr>
          </a:p>
        </p:txBody>
      </p:sp>
      <p:sp>
        <p:nvSpPr>
          <p:cNvPr id="329" name="Freeform 126">
            <a:extLst>
              <a:ext uri="{FF2B5EF4-FFF2-40B4-BE49-F238E27FC236}">
                <a16:creationId xmlns:a16="http://schemas.microsoft.com/office/drawing/2014/main" id="{AB6830D9-DA57-7317-9399-ADF60104FE2E}"/>
              </a:ext>
            </a:extLst>
          </p:cNvPr>
          <p:cNvSpPr>
            <a:spLocks/>
          </p:cNvSpPr>
          <p:nvPr/>
        </p:nvSpPr>
        <p:spPr bwMode="auto">
          <a:xfrm>
            <a:off x="9328771" y="1493253"/>
            <a:ext cx="16630" cy="21165"/>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30" name="Freeform 128">
            <a:extLst>
              <a:ext uri="{FF2B5EF4-FFF2-40B4-BE49-F238E27FC236}">
                <a16:creationId xmlns:a16="http://schemas.microsoft.com/office/drawing/2014/main" id="{9EB7D06F-057C-B685-488E-DDF6DC230BCB}"/>
              </a:ext>
            </a:extLst>
          </p:cNvPr>
          <p:cNvSpPr>
            <a:spLocks noEditPoints="1"/>
          </p:cNvSpPr>
          <p:nvPr/>
        </p:nvSpPr>
        <p:spPr bwMode="auto">
          <a:xfrm>
            <a:off x="9219921" y="1540119"/>
            <a:ext cx="55937" cy="49890"/>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31" name="Freeform 130">
            <a:extLst>
              <a:ext uri="{FF2B5EF4-FFF2-40B4-BE49-F238E27FC236}">
                <a16:creationId xmlns:a16="http://schemas.microsoft.com/office/drawing/2014/main" id="{8F932644-EA9E-2AAF-0C02-DA8D86160994}"/>
              </a:ext>
            </a:extLst>
          </p:cNvPr>
          <p:cNvSpPr>
            <a:spLocks noEditPoints="1"/>
          </p:cNvSpPr>
          <p:nvPr/>
        </p:nvSpPr>
        <p:spPr bwMode="auto">
          <a:xfrm>
            <a:off x="9242598" y="1296718"/>
            <a:ext cx="33260" cy="58960"/>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44" name="Oval 343">
            <a:extLst>
              <a:ext uri="{FF2B5EF4-FFF2-40B4-BE49-F238E27FC236}">
                <a16:creationId xmlns:a16="http://schemas.microsoft.com/office/drawing/2014/main" id="{637D8C78-EFF2-9161-1218-BE8583CBFC89}"/>
              </a:ext>
            </a:extLst>
          </p:cNvPr>
          <p:cNvSpPr/>
          <p:nvPr/>
        </p:nvSpPr>
        <p:spPr bwMode="auto">
          <a:xfrm rot="2663565">
            <a:off x="8153158" y="4523852"/>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346" name="Oval 345">
            <a:extLst>
              <a:ext uri="{FF2B5EF4-FFF2-40B4-BE49-F238E27FC236}">
                <a16:creationId xmlns:a16="http://schemas.microsoft.com/office/drawing/2014/main" id="{BEB0520A-4397-FBC7-3772-3D3B32AA952F}"/>
              </a:ext>
            </a:extLst>
          </p:cNvPr>
          <p:cNvSpPr/>
          <p:nvPr/>
        </p:nvSpPr>
        <p:spPr bwMode="auto">
          <a:xfrm rot="2663565">
            <a:off x="8279579" y="4220043"/>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7" name="Oval 346">
            <a:extLst>
              <a:ext uri="{FF2B5EF4-FFF2-40B4-BE49-F238E27FC236}">
                <a16:creationId xmlns:a16="http://schemas.microsoft.com/office/drawing/2014/main" id="{A0B3BCD2-DF1B-E57F-E52F-14B615D11EBB}"/>
              </a:ext>
            </a:extLst>
          </p:cNvPr>
          <p:cNvSpPr/>
          <p:nvPr/>
        </p:nvSpPr>
        <p:spPr bwMode="auto">
          <a:xfrm rot="2663565">
            <a:off x="8339039" y="4390768"/>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8" name="Oval 347">
            <a:extLst>
              <a:ext uri="{FF2B5EF4-FFF2-40B4-BE49-F238E27FC236}">
                <a16:creationId xmlns:a16="http://schemas.microsoft.com/office/drawing/2014/main" id="{219571D2-15C3-779A-CA10-07EF60D65EF2}"/>
              </a:ext>
            </a:extLst>
          </p:cNvPr>
          <p:cNvSpPr/>
          <p:nvPr/>
        </p:nvSpPr>
        <p:spPr bwMode="auto">
          <a:xfrm rot="2663565">
            <a:off x="8464374" y="4724339"/>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9" name="Oval 348">
            <a:extLst>
              <a:ext uri="{FF2B5EF4-FFF2-40B4-BE49-F238E27FC236}">
                <a16:creationId xmlns:a16="http://schemas.microsoft.com/office/drawing/2014/main" id="{12466A8F-65FE-5E4C-E4E2-BA624F45754E}"/>
              </a:ext>
            </a:extLst>
          </p:cNvPr>
          <p:cNvSpPr/>
          <p:nvPr/>
        </p:nvSpPr>
        <p:spPr bwMode="auto">
          <a:xfrm rot="2663565">
            <a:off x="8471669" y="4481319"/>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Oval 349">
            <a:extLst>
              <a:ext uri="{FF2B5EF4-FFF2-40B4-BE49-F238E27FC236}">
                <a16:creationId xmlns:a16="http://schemas.microsoft.com/office/drawing/2014/main" id="{0793BC2A-59E3-0359-7C1B-72C94ED06C63}"/>
              </a:ext>
            </a:extLst>
          </p:cNvPr>
          <p:cNvSpPr/>
          <p:nvPr/>
        </p:nvSpPr>
        <p:spPr bwMode="auto">
          <a:xfrm rot="17491828" flipV="1">
            <a:off x="6261801" y="4742904"/>
            <a:ext cx="2097146"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354" name="Oval 138">
            <a:extLst>
              <a:ext uri="{FF2B5EF4-FFF2-40B4-BE49-F238E27FC236}">
                <a16:creationId xmlns:a16="http://schemas.microsoft.com/office/drawing/2014/main" id="{BB626C6F-10AC-F7ED-A71A-A60C3378CF19}"/>
              </a:ext>
            </a:extLst>
          </p:cNvPr>
          <p:cNvSpPr>
            <a:spLocks noChangeArrowheads="1"/>
          </p:cNvSpPr>
          <p:nvPr/>
        </p:nvSpPr>
        <p:spPr bwMode="auto">
          <a:xfrm rot="2663565">
            <a:off x="7312029" y="4751260"/>
            <a:ext cx="1018958" cy="1018958"/>
          </a:xfrm>
          <a:prstGeom prst="ellipse">
            <a:avLst/>
          </a:prstGeom>
          <a:solidFill>
            <a:srgbClr val="243A5E"/>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de-DE" sz="2040" kern="0">
              <a:gradFill>
                <a:gsLst>
                  <a:gs pos="0">
                    <a:srgbClr val="FFFFFF"/>
                  </a:gs>
                  <a:gs pos="100000">
                    <a:srgbClr val="FFFFFF"/>
                  </a:gs>
                </a:gsLst>
                <a:lin ang="5400000" scaled="0"/>
              </a:gradFill>
              <a:latin typeface="Segoe UI Semilight"/>
            </a:endParaRPr>
          </a:p>
        </p:txBody>
      </p:sp>
      <p:sp>
        <p:nvSpPr>
          <p:cNvPr id="351" name="Oval 350">
            <a:extLst>
              <a:ext uri="{FF2B5EF4-FFF2-40B4-BE49-F238E27FC236}">
                <a16:creationId xmlns:a16="http://schemas.microsoft.com/office/drawing/2014/main" id="{28340BAE-C5D1-81A1-573F-CCCEE826B2A0}"/>
              </a:ext>
            </a:extLst>
          </p:cNvPr>
          <p:cNvSpPr/>
          <p:nvPr/>
        </p:nvSpPr>
        <p:spPr bwMode="auto">
          <a:xfrm rot="3884984">
            <a:off x="7034462" y="3731921"/>
            <a:ext cx="2508726"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grpSp>
        <p:nvGrpSpPr>
          <p:cNvPr id="358" name="Group 357">
            <a:extLst>
              <a:ext uri="{FF2B5EF4-FFF2-40B4-BE49-F238E27FC236}">
                <a16:creationId xmlns:a16="http://schemas.microsoft.com/office/drawing/2014/main" id="{26FCDB18-2C4C-4039-3932-EC3F598B4CA8}"/>
              </a:ext>
            </a:extLst>
          </p:cNvPr>
          <p:cNvGrpSpPr/>
          <p:nvPr/>
        </p:nvGrpSpPr>
        <p:grpSpPr>
          <a:xfrm>
            <a:off x="4026711" y="720775"/>
            <a:ext cx="1988565" cy="1199770"/>
            <a:chOff x="7858720" y="5146281"/>
            <a:chExt cx="1988565" cy="1199770"/>
          </a:xfrm>
        </p:grpSpPr>
        <p:sp>
          <p:nvSpPr>
            <p:cNvPr id="356" name="Oval 355">
              <a:extLst>
                <a:ext uri="{FF2B5EF4-FFF2-40B4-BE49-F238E27FC236}">
                  <a16:creationId xmlns:a16="http://schemas.microsoft.com/office/drawing/2014/main" id="{E1C18D69-54BB-9ECE-FE90-C51A128CC994}"/>
                </a:ext>
              </a:extLst>
            </p:cNvPr>
            <p:cNvSpPr/>
            <p:nvPr/>
          </p:nvSpPr>
          <p:spPr bwMode="auto">
            <a:xfrm>
              <a:off x="7858720" y="5146281"/>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357" name="Text Placeholder 2">
              <a:extLst>
                <a:ext uri="{FF2B5EF4-FFF2-40B4-BE49-F238E27FC236}">
                  <a16:creationId xmlns:a16="http://schemas.microsoft.com/office/drawing/2014/main" id="{52B0B276-D0D0-9B3C-3D13-E484F8A58366}"/>
                </a:ext>
              </a:extLst>
            </p:cNvPr>
            <p:cNvSpPr txBox="1">
              <a:spLocks/>
            </p:cNvSpPr>
            <p:nvPr/>
          </p:nvSpPr>
          <p:spPr>
            <a:xfrm>
              <a:off x="8139119" y="5548292"/>
              <a:ext cx="1497816" cy="313932"/>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51209">
                <a:spcBef>
                  <a:spcPts val="816"/>
                </a:spcBef>
                <a:defRPr/>
              </a:pPr>
              <a:r>
                <a:rPr lang="en-US" sz="2040" dirty="0">
                  <a:gradFill>
                    <a:gsLst>
                      <a:gs pos="0">
                        <a:srgbClr val="0078D4"/>
                      </a:gs>
                      <a:gs pos="100000">
                        <a:srgbClr val="0078D4"/>
                      </a:gs>
                    </a:gsLst>
                  </a:gradFill>
                  <a:latin typeface="Segoe UI Semibold"/>
                </a:rPr>
                <a:t>Reliability</a:t>
              </a:r>
            </a:p>
          </p:txBody>
        </p:sp>
      </p:grpSp>
      <p:grpSp>
        <p:nvGrpSpPr>
          <p:cNvPr id="359" name="Group 358">
            <a:extLst>
              <a:ext uri="{FF2B5EF4-FFF2-40B4-BE49-F238E27FC236}">
                <a16:creationId xmlns:a16="http://schemas.microsoft.com/office/drawing/2014/main" id="{C87B3334-60AB-FF4F-3C97-90043205D025}"/>
              </a:ext>
            </a:extLst>
          </p:cNvPr>
          <p:cNvGrpSpPr/>
          <p:nvPr/>
        </p:nvGrpSpPr>
        <p:grpSpPr>
          <a:xfrm>
            <a:off x="9716540" y="665850"/>
            <a:ext cx="1988565" cy="1199770"/>
            <a:chOff x="7858720" y="5146281"/>
            <a:chExt cx="1988565" cy="1199770"/>
          </a:xfrm>
        </p:grpSpPr>
        <p:sp>
          <p:nvSpPr>
            <p:cNvPr id="360" name="Oval 359">
              <a:extLst>
                <a:ext uri="{FF2B5EF4-FFF2-40B4-BE49-F238E27FC236}">
                  <a16:creationId xmlns:a16="http://schemas.microsoft.com/office/drawing/2014/main" id="{FD925CDD-B44B-CF57-D75E-F5506BB69BA2}"/>
                </a:ext>
              </a:extLst>
            </p:cNvPr>
            <p:cNvSpPr/>
            <p:nvPr/>
          </p:nvSpPr>
          <p:spPr bwMode="auto">
            <a:xfrm>
              <a:off x="7858720" y="5146281"/>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361" name="Text Placeholder 2">
              <a:extLst>
                <a:ext uri="{FF2B5EF4-FFF2-40B4-BE49-F238E27FC236}">
                  <a16:creationId xmlns:a16="http://schemas.microsoft.com/office/drawing/2014/main" id="{FF8E20D7-3E5B-3E1C-81F0-414087750137}"/>
                </a:ext>
              </a:extLst>
            </p:cNvPr>
            <p:cNvSpPr txBox="1">
              <a:spLocks/>
            </p:cNvSpPr>
            <p:nvPr/>
          </p:nvSpPr>
          <p:spPr>
            <a:xfrm>
              <a:off x="8198765" y="5365716"/>
              <a:ext cx="1632595" cy="627864"/>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51209">
                <a:spcBef>
                  <a:spcPts val="816"/>
                </a:spcBef>
                <a:defRPr/>
              </a:pPr>
              <a:r>
                <a:rPr lang="en-US" sz="2040" dirty="0">
                  <a:gradFill>
                    <a:gsLst>
                      <a:gs pos="0">
                        <a:srgbClr val="0078D4"/>
                      </a:gs>
                      <a:gs pos="100000">
                        <a:srgbClr val="0078D4"/>
                      </a:gs>
                    </a:gsLst>
                  </a:gradFill>
                  <a:latin typeface="Segoe UI Semibold"/>
                </a:rPr>
                <a:t>Cost Optimization</a:t>
              </a:r>
            </a:p>
          </p:txBody>
        </p:sp>
      </p:grpSp>
      <p:grpSp>
        <p:nvGrpSpPr>
          <p:cNvPr id="362" name="Group 361">
            <a:extLst>
              <a:ext uri="{FF2B5EF4-FFF2-40B4-BE49-F238E27FC236}">
                <a16:creationId xmlns:a16="http://schemas.microsoft.com/office/drawing/2014/main" id="{5075FFB2-FE3D-C5D3-D304-D51B3F390990}"/>
              </a:ext>
            </a:extLst>
          </p:cNvPr>
          <p:cNvGrpSpPr/>
          <p:nvPr/>
        </p:nvGrpSpPr>
        <p:grpSpPr>
          <a:xfrm>
            <a:off x="9768232" y="4518431"/>
            <a:ext cx="1988565" cy="1199770"/>
            <a:chOff x="7858720" y="5146281"/>
            <a:chExt cx="1988565" cy="1199770"/>
          </a:xfrm>
        </p:grpSpPr>
        <p:sp>
          <p:nvSpPr>
            <p:cNvPr id="363" name="Oval 362">
              <a:extLst>
                <a:ext uri="{FF2B5EF4-FFF2-40B4-BE49-F238E27FC236}">
                  <a16:creationId xmlns:a16="http://schemas.microsoft.com/office/drawing/2014/main" id="{326C88B4-708C-E7F3-2E5A-87B99CFC7DDD}"/>
                </a:ext>
              </a:extLst>
            </p:cNvPr>
            <p:cNvSpPr/>
            <p:nvPr/>
          </p:nvSpPr>
          <p:spPr bwMode="auto">
            <a:xfrm>
              <a:off x="7858720" y="5146281"/>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364" name="Text Placeholder 2">
              <a:extLst>
                <a:ext uri="{FF2B5EF4-FFF2-40B4-BE49-F238E27FC236}">
                  <a16:creationId xmlns:a16="http://schemas.microsoft.com/office/drawing/2014/main" id="{2B661677-895F-A8A2-795E-1630AC6D6A5B}"/>
                </a:ext>
              </a:extLst>
            </p:cNvPr>
            <p:cNvSpPr txBox="1">
              <a:spLocks/>
            </p:cNvSpPr>
            <p:nvPr/>
          </p:nvSpPr>
          <p:spPr>
            <a:xfrm>
              <a:off x="8333544" y="5314420"/>
              <a:ext cx="1497816" cy="730456"/>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51209">
                <a:spcBef>
                  <a:spcPts val="816"/>
                </a:spcBef>
                <a:defRPr/>
              </a:pPr>
              <a:r>
                <a:rPr lang="en-US" sz="2040" dirty="0">
                  <a:gradFill>
                    <a:gsLst>
                      <a:gs pos="0">
                        <a:srgbClr val="0078D4"/>
                      </a:gs>
                      <a:gs pos="100000">
                        <a:srgbClr val="0078D4"/>
                      </a:gs>
                    </a:gsLst>
                  </a:gradFill>
                  <a:latin typeface="Segoe UI Semibold"/>
                </a:rPr>
                <a:t>Operational</a:t>
              </a:r>
            </a:p>
            <a:p>
              <a:pPr algn="ctr" defTabSz="951209">
                <a:spcBef>
                  <a:spcPts val="816"/>
                </a:spcBef>
                <a:defRPr/>
              </a:pPr>
              <a:r>
                <a:rPr lang="en-US" sz="2040" dirty="0">
                  <a:gradFill>
                    <a:gsLst>
                      <a:gs pos="0">
                        <a:srgbClr val="0078D4"/>
                      </a:gs>
                      <a:gs pos="100000">
                        <a:srgbClr val="0078D4"/>
                      </a:gs>
                    </a:gsLst>
                  </a:gradFill>
                  <a:latin typeface="Segoe UI Semibold"/>
                </a:rPr>
                <a:t>Excellence</a:t>
              </a:r>
            </a:p>
          </p:txBody>
        </p:sp>
      </p:grpSp>
      <p:grpSp>
        <p:nvGrpSpPr>
          <p:cNvPr id="365" name="Group 364">
            <a:extLst>
              <a:ext uri="{FF2B5EF4-FFF2-40B4-BE49-F238E27FC236}">
                <a16:creationId xmlns:a16="http://schemas.microsoft.com/office/drawing/2014/main" id="{D8FEA2B4-A6EA-42F4-C262-395B5023D8B8}"/>
              </a:ext>
            </a:extLst>
          </p:cNvPr>
          <p:cNvGrpSpPr/>
          <p:nvPr/>
        </p:nvGrpSpPr>
        <p:grpSpPr>
          <a:xfrm>
            <a:off x="3574446" y="4541975"/>
            <a:ext cx="3052434" cy="1199770"/>
            <a:chOff x="7417434" y="5146281"/>
            <a:chExt cx="3052434" cy="1199770"/>
          </a:xfrm>
        </p:grpSpPr>
        <p:sp>
          <p:nvSpPr>
            <p:cNvPr id="366" name="Oval 365">
              <a:extLst>
                <a:ext uri="{FF2B5EF4-FFF2-40B4-BE49-F238E27FC236}">
                  <a16:creationId xmlns:a16="http://schemas.microsoft.com/office/drawing/2014/main" id="{2EBFFAB0-35CE-8111-41DB-CEE920125BB9}"/>
                </a:ext>
              </a:extLst>
            </p:cNvPr>
            <p:cNvSpPr/>
            <p:nvPr/>
          </p:nvSpPr>
          <p:spPr bwMode="auto">
            <a:xfrm>
              <a:off x="7858720" y="5146281"/>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367" name="Text Placeholder 2">
              <a:extLst>
                <a:ext uri="{FF2B5EF4-FFF2-40B4-BE49-F238E27FC236}">
                  <a16:creationId xmlns:a16="http://schemas.microsoft.com/office/drawing/2014/main" id="{5C2134F0-55DF-DC52-766A-0B1B93996ACA}"/>
                </a:ext>
              </a:extLst>
            </p:cNvPr>
            <p:cNvSpPr txBox="1">
              <a:spLocks/>
            </p:cNvSpPr>
            <p:nvPr/>
          </p:nvSpPr>
          <p:spPr>
            <a:xfrm>
              <a:off x="7417434" y="5314420"/>
              <a:ext cx="3052434" cy="730456"/>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51209">
                <a:spcBef>
                  <a:spcPts val="816"/>
                </a:spcBef>
                <a:defRPr/>
              </a:pPr>
              <a:r>
                <a:rPr lang="en-US" sz="2040" dirty="0">
                  <a:gradFill>
                    <a:gsLst>
                      <a:gs pos="0">
                        <a:srgbClr val="0078D4"/>
                      </a:gs>
                      <a:gs pos="100000">
                        <a:srgbClr val="0078D4"/>
                      </a:gs>
                    </a:gsLst>
                  </a:gradFill>
                  <a:latin typeface="Segoe UI Semibold"/>
                </a:rPr>
                <a:t>Performance </a:t>
              </a:r>
            </a:p>
            <a:p>
              <a:pPr algn="ctr" defTabSz="951209">
                <a:spcBef>
                  <a:spcPts val="816"/>
                </a:spcBef>
                <a:defRPr/>
              </a:pPr>
              <a:r>
                <a:rPr lang="en-US" sz="2040" dirty="0">
                  <a:gradFill>
                    <a:gsLst>
                      <a:gs pos="0">
                        <a:srgbClr val="0078D4"/>
                      </a:gs>
                      <a:gs pos="100000">
                        <a:srgbClr val="0078D4"/>
                      </a:gs>
                    </a:gsLst>
                  </a:gradFill>
                  <a:latin typeface="Segoe UI Semibold"/>
                </a:rPr>
                <a:t>Efficiency</a:t>
              </a:r>
            </a:p>
          </p:txBody>
        </p:sp>
      </p:grpSp>
      <p:grpSp>
        <p:nvGrpSpPr>
          <p:cNvPr id="371" name="Group 370">
            <a:extLst>
              <a:ext uri="{FF2B5EF4-FFF2-40B4-BE49-F238E27FC236}">
                <a16:creationId xmlns:a16="http://schemas.microsoft.com/office/drawing/2014/main" id="{0E1217D3-DB78-6FEE-84B2-A9ED244F2B97}"/>
              </a:ext>
            </a:extLst>
          </p:cNvPr>
          <p:cNvGrpSpPr/>
          <p:nvPr/>
        </p:nvGrpSpPr>
        <p:grpSpPr>
          <a:xfrm>
            <a:off x="6766483" y="5634754"/>
            <a:ext cx="1988565" cy="1199770"/>
            <a:chOff x="7858720" y="5146281"/>
            <a:chExt cx="1988565" cy="1199770"/>
          </a:xfrm>
        </p:grpSpPr>
        <p:sp>
          <p:nvSpPr>
            <p:cNvPr id="378" name="Oval 377">
              <a:extLst>
                <a:ext uri="{FF2B5EF4-FFF2-40B4-BE49-F238E27FC236}">
                  <a16:creationId xmlns:a16="http://schemas.microsoft.com/office/drawing/2014/main" id="{2D606082-899C-3FA8-8FB3-78116234BD14}"/>
                </a:ext>
              </a:extLst>
            </p:cNvPr>
            <p:cNvSpPr/>
            <p:nvPr/>
          </p:nvSpPr>
          <p:spPr bwMode="auto">
            <a:xfrm>
              <a:off x="7858720" y="5146281"/>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379" name="Text Placeholder 2">
              <a:extLst>
                <a:ext uri="{FF2B5EF4-FFF2-40B4-BE49-F238E27FC236}">
                  <a16:creationId xmlns:a16="http://schemas.microsoft.com/office/drawing/2014/main" id="{E0884BE2-4BBF-1EDD-3384-38A24B4E2E3A}"/>
                </a:ext>
              </a:extLst>
            </p:cNvPr>
            <p:cNvSpPr txBox="1">
              <a:spLocks/>
            </p:cNvSpPr>
            <p:nvPr/>
          </p:nvSpPr>
          <p:spPr>
            <a:xfrm>
              <a:off x="8446774" y="5554132"/>
              <a:ext cx="1051441" cy="313932"/>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51209">
                <a:spcBef>
                  <a:spcPts val="816"/>
                </a:spcBef>
                <a:defRPr/>
              </a:pPr>
              <a:r>
                <a:rPr lang="en-US" sz="2040" dirty="0">
                  <a:gradFill>
                    <a:gsLst>
                      <a:gs pos="0">
                        <a:srgbClr val="0078D4"/>
                      </a:gs>
                      <a:gs pos="100000">
                        <a:srgbClr val="0078D4"/>
                      </a:gs>
                    </a:gsLst>
                  </a:gradFill>
                  <a:latin typeface="Segoe UI Semibold"/>
                </a:rPr>
                <a:t>Security</a:t>
              </a:r>
            </a:p>
          </p:txBody>
        </p:sp>
      </p:grpSp>
      <p:sp>
        <p:nvSpPr>
          <p:cNvPr id="507" name="Oval 23">
            <a:extLst>
              <a:ext uri="{FF2B5EF4-FFF2-40B4-BE49-F238E27FC236}">
                <a16:creationId xmlns:a16="http://schemas.microsoft.com/office/drawing/2014/main" id="{904E5E1A-146A-0CE6-03C1-19FF405A1D4C}"/>
              </a:ext>
            </a:extLst>
          </p:cNvPr>
          <p:cNvSpPr>
            <a:spLocks noChangeArrowheads="1"/>
          </p:cNvSpPr>
          <p:nvPr/>
        </p:nvSpPr>
        <p:spPr bwMode="auto">
          <a:xfrm>
            <a:off x="7232229" y="2414226"/>
            <a:ext cx="1179068" cy="1181145"/>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defRPr/>
            </a:pPr>
            <a:endParaRPr lang="de-DE" sz="1122" kern="0">
              <a:gradFill>
                <a:gsLst>
                  <a:gs pos="8850">
                    <a:srgbClr val="1A1A1A"/>
                  </a:gs>
                  <a:gs pos="25000">
                    <a:srgbClr val="1A1A1A"/>
                  </a:gs>
                </a:gsLst>
                <a:lin ang="5400000" scaled="0"/>
              </a:gradFill>
              <a:latin typeface="Segoe UI Semibold"/>
            </a:endParaRPr>
          </a:p>
        </p:txBody>
      </p:sp>
      <p:sp>
        <p:nvSpPr>
          <p:cNvPr id="334" name="Arc 333">
            <a:extLst>
              <a:ext uri="{FF2B5EF4-FFF2-40B4-BE49-F238E27FC236}">
                <a16:creationId xmlns:a16="http://schemas.microsoft.com/office/drawing/2014/main" id="{C8E71E69-A11F-5F19-E4DA-36A53CF243EA}"/>
              </a:ext>
            </a:extLst>
          </p:cNvPr>
          <p:cNvSpPr/>
          <p:nvPr/>
        </p:nvSpPr>
        <p:spPr>
          <a:xfrm flipH="1" flipV="1">
            <a:off x="7320791" y="2503828"/>
            <a:ext cx="1001947" cy="1001945"/>
          </a:xfrm>
          <a:prstGeom prst="arc">
            <a:avLst>
              <a:gd name="adj1" fmla="val 16200000"/>
              <a:gd name="adj2" fmla="val 4971885"/>
            </a:avLst>
          </a:prstGeom>
          <a:noFill/>
          <a:ln w="19050" cap="rnd" cmpd="sng" algn="ctr">
            <a:solidFill>
              <a:schemeClr val="bg1">
                <a:lumMod val="50000"/>
              </a:schemeClr>
            </a:solidFill>
            <a:prstDash val="solid"/>
            <a:headEnd type="none" w="lg" len="med"/>
            <a:tailEnd type="triangle" w="sm" len="sm"/>
          </a:ln>
          <a:effectLst/>
        </p:spPr>
        <p:txBody>
          <a:bodyPr rtlCol="0" anchor="ctr"/>
          <a:lstStyle/>
          <a:p>
            <a:pPr algn="ctr" defTabSz="932504">
              <a:defRPr/>
            </a:pPr>
            <a:endParaRPr lang="de-DE" kern="0">
              <a:solidFill>
                <a:srgbClr val="1A1A1A"/>
              </a:solidFill>
              <a:latin typeface="Segoe UI"/>
            </a:endParaRPr>
          </a:p>
        </p:txBody>
      </p:sp>
      <p:sp>
        <p:nvSpPr>
          <p:cNvPr id="335" name="Freeform: Shape 334">
            <a:extLst>
              <a:ext uri="{FF2B5EF4-FFF2-40B4-BE49-F238E27FC236}">
                <a16:creationId xmlns:a16="http://schemas.microsoft.com/office/drawing/2014/main" id="{691895D7-B944-B5F1-E971-CF60EB42DFF8}"/>
              </a:ext>
            </a:extLst>
          </p:cNvPr>
          <p:cNvSpPr/>
          <p:nvPr/>
        </p:nvSpPr>
        <p:spPr bwMode="auto">
          <a:xfrm>
            <a:off x="7736555" y="2610414"/>
            <a:ext cx="542375" cy="311815"/>
          </a:xfrm>
          <a:custGeom>
            <a:avLst/>
            <a:gdLst>
              <a:gd name="connsiteX0" fmla="*/ 985440 w 2125143"/>
              <a:gd name="connsiteY0" fmla="*/ 0 h 1181297"/>
              <a:gd name="connsiteX1" fmla="*/ 1402358 w 2125143"/>
              <a:gd name="connsiteY1" fmla="*/ 172997 h 1181297"/>
              <a:gd name="connsiteX2" fmla="*/ 1436220 w 2125143"/>
              <a:gd name="connsiteY2" fmla="*/ 214110 h 1181297"/>
              <a:gd name="connsiteX3" fmla="*/ 1449675 w 2125143"/>
              <a:gd name="connsiteY3" fmla="*/ 207842 h 1181297"/>
              <a:gd name="connsiteX4" fmla="*/ 1622500 w 2125143"/>
              <a:gd name="connsiteY4" fmla="*/ 177383 h 1181297"/>
              <a:gd name="connsiteX5" fmla="*/ 2125143 w 2125143"/>
              <a:gd name="connsiteY5" fmla="*/ 679340 h 1181297"/>
              <a:gd name="connsiteX6" fmla="*/ 1622500 w 2125143"/>
              <a:gd name="connsiteY6" fmla="*/ 1181297 h 1181297"/>
              <a:gd name="connsiteX7" fmla="*/ 1601015 w 2125143"/>
              <a:gd name="connsiteY7" fmla="*/ 1179134 h 1181297"/>
              <a:gd name="connsiteX8" fmla="*/ 1579569 w 2125143"/>
              <a:gd name="connsiteY8" fmla="*/ 1181296 h 1181297"/>
              <a:gd name="connsiteX9" fmla="*/ 985440 w 2125143"/>
              <a:gd name="connsiteY9" fmla="*/ 1181296 h 1181297"/>
              <a:gd name="connsiteX10" fmla="*/ 410363 w 2125143"/>
              <a:gd name="connsiteY10" fmla="*/ 1181296 h 1181297"/>
              <a:gd name="connsiteX11" fmla="*/ 381400 w 2125143"/>
              <a:gd name="connsiteY11" fmla="*/ 1178377 h 1181297"/>
              <a:gd name="connsiteX12" fmla="*/ 352488 w 2125143"/>
              <a:gd name="connsiteY12" fmla="*/ 1181296 h 1181297"/>
              <a:gd name="connsiteX13" fmla="*/ 0 w 2125143"/>
              <a:gd name="connsiteY13" fmla="*/ 828187 h 1181297"/>
              <a:gd name="connsiteX14" fmla="*/ 352488 w 2125143"/>
              <a:gd name="connsiteY14" fmla="*/ 475078 h 1181297"/>
              <a:gd name="connsiteX15" fmla="*/ 406907 w 2125143"/>
              <a:gd name="connsiteY15" fmla="*/ 480573 h 1181297"/>
              <a:gd name="connsiteX16" fmla="*/ 407809 w 2125143"/>
              <a:gd name="connsiteY16" fmla="*/ 471612 h 1181297"/>
              <a:gd name="connsiteX17" fmla="*/ 985440 w 2125143"/>
              <a:gd name="connsiteY17" fmla="*/ 0 h 1181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5143" h="1181297">
                <a:moveTo>
                  <a:pt x="985440" y="0"/>
                </a:moveTo>
                <a:cubicBezTo>
                  <a:pt x="1148257" y="0"/>
                  <a:pt x="1295659" y="66110"/>
                  <a:pt x="1402358" y="172997"/>
                </a:cubicBezTo>
                <a:lnTo>
                  <a:pt x="1436220" y="214110"/>
                </a:lnTo>
                <a:lnTo>
                  <a:pt x="1449675" y="207842"/>
                </a:lnTo>
                <a:cubicBezTo>
                  <a:pt x="1503564" y="188137"/>
                  <a:pt x="1561775" y="177383"/>
                  <a:pt x="1622500" y="177383"/>
                </a:cubicBezTo>
                <a:cubicBezTo>
                  <a:pt x="1900102" y="177383"/>
                  <a:pt x="2125143" y="402117"/>
                  <a:pt x="2125143" y="679340"/>
                </a:cubicBezTo>
                <a:cubicBezTo>
                  <a:pt x="2125143" y="956563"/>
                  <a:pt x="1900102" y="1181297"/>
                  <a:pt x="1622500" y="1181297"/>
                </a:cubicBezTo>
                <a:lnTo>
                  <a:pt x="1601015" y="1179134"/>
                </a:lnTo>
                <a:lnTo>
                  <a:pt x="1579569" y="1181296"/>
                </a:lnTo>
                <a:lnTo>
                  <a:pt x="985440" y="1181296"/>
                </a:lnTo>
                <a:lnTo>
                  <a:pt x="410363" y="1181296"/>
                </a:lnTo>
                <a:lnTo>
                  <a:pt x="381400" y="1178377"/>
                </a:lnTo>
                <a:lnTo>
                  <a:pt x="352488" y="1181296"/>
                </a:lnTo>
                <a:cubicBezTo>
                  <a:pt x="157814" y="1181296"/>
                  <a:pt x="0" y="1023204"/>
                  <a:pt x="0" y="828187"/>
                </a:cubicBezTo>
                <a:cubicBezTo>
                  <a:pt x="0" y="633170"/>
                  <a:pt x="157814" y="475078"/>
                  <a:pt x="352488" y="475078"/>
                </a:cubicBezTo>
                <a:lnTo>
                  <a:pt x="406907" y="480573"/>
                </a:lnTo>
                <a:lnTo>
                  <a:pt x="407809" y="471612"/>
                </a:lnTo>
                <a:cubicBezTo>
                  <a:pt x="462788" y="202463"/>
                  <a:pt x="700511" y="0"/>
                  <a:pt x="985440" y="0"/>
                </a:cubicBezTo>
                <a:close/>
              </a:path>
            </a:pathLst>
          </a:custGeom>
          <a:solidFill>
            <a:schemeClr val="bg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endParaRPr lang="en-US" sz="1122" kern="0" err="1">
              <a:gradFill>
                <a:gsLst>
                  <a:gs pos="8850">
                    <a:srgbClr val="1A1A1A"/>
                  </a:gs>
                  <a:gs pos="25000">
                    <a:srgbClr val="1A1A1A"/>
                  </a:gs>
                </a:gsLst>
                <a:lin ang="5400000" scaled="0"/>
              </a:gradFill>
              <a:latin typeface="Segoe UI Semibold"/>
            </a:endParaRPr>
          </a:p>
        </p:txBody>
      </p:sp>
      <p:sp>
        <p:nvSpPr>
          <p:cNvPr id="336" name="Rectangle 335">
            <a:extLst>
              <a:ext uri="{FF2B5EF4-FFF2-40B4-BE49-F238E27FC236}">
                <a16:creationId xmlns:a16="http://schemas.microsoft.com/office/drawing/2014/main" id="{07871E8A-C99A-2518-CF07-DB2898881DF6}"/>
              </a:ext>
            </a:extLst>
          </p:cNvPr>
          <p:cNvSpPr/>
          <p:nvPr/>
        </p:nvSpPr>
        <p:spPr>
          <a:xfrm>
            <a:off x="7297160" y="2807662"/>
            <a:ext cx="1056700" cy="403187"/>
          </a:xfrm>
          <a:prstGeom prst="rect">
            <a:avLst/>
          </a:prstGeom>
        </p:spPr>
        <p:txBody>
          <a:bodyPr wrap="none">
            <a:spAutoFit/>
          </a:bodyPr>
          <a:lstStyle/>
          <a:p>
            <a:pPr algn="ctr" defTabSz="950933" fontAlgn="base">
              <a:lnSpc>
                <a:spcPct val="90000"/>
              </a:lnSpc>
              <a:spcBef>
                <a:spcPct val="0"/>
              </a:spcBef>
              <a:spcAft>
                <a:spcPct val="0"/>
              </a:spcAft>
              <a:defRPr/>
            </a:pPr>
            <a:r>
              <a:rPr lang="de-DE" sz="1122" kern="0" dirty="0">
                <a:gradFill>
                  <a:gsLst>
                    <a:gs pos="8850">
                      <a:srgbClr val="1A1A1A"/>
                    </a:gs>
                    <a:gs pos="25000">
                      <a:srgbClr val="1A1A1A"/>
                    </a:gs>
                  </a:gsLst>
                  <a:lin ang="5400000" scaled="0"/>
                </a:gradFill>
                <a:latin typeface="Segoe UI Semibold"/>
              </a:rPr>
              <a:t>Architectural </a:t>
            </a:r>
          </a:p>
          <a:p>
            <a:pPr algn="ctr" defTabSz="950933" fontAlgn="base">
              <a:lnSpc>
                <a:spcPct val="90000"/>
              </a:lnSpc>
              <a:spcBef>
                <a:spcPct val="0"/>
              </a:spcBef>
              <a:spcAft>
                <a:spcPct val="0"/>
              </a:spcAft>
              <a:defRPr/>
            </a:pPr>
            <a:r>
              <a:rPr lang="de-DE" sz="1122" kern="0" dirty="0">
                <a:gradFill>
                  <a:gsLst>
                    <a:gs pos="8850">
                      <a:srgbClr val="1A1A1A"/>
                    </a:gs>
                    <a:gs pos="25000">
                      <a:srgbClr val="1A1A1A"/>
                    </a:gs>
                  </a:gsLst>
                  <a:lin ang="5400000" scaled="0"/>
                </a:gradFill>
                <a:latin typeface="Segoe UI Semibold"/>
              </a:rPr>
              <a:t>excellence</a:t>
            </a:r>
          </a:p>
        </p:txBody>
      </p:sp>
      <p:sp>
        <p:nvSpPr>
          <p:cNvPr id="333" name="Arc 332">
            <a:extLst>
              <a:ext uri="{FF2B5EF4-FFF2-40B4-BE49-F238E27FC236}">
                <a16:creationId xmlns:a16="http://schemas.microsoft.com/office/drawing/2014/main" id="{282FE952-F6A4-2D2E-918B-DBDFECE926A6}"/>
              </a:ext>
            </a:extLst>
          </p:cNvPr>
          <p:cNvSpPr/>
          <p:nvPr/>
        </p:nvSpPr>
        <p:spPr>
          <a:xfrm>
            <a:off x="7320791" y="2503828"/>
            <a:ext cx="1001947" cy="1001945"/>
          </a:xfrm>
          <a:prstGeom prst="arc">
            <a:avLst>
              <a:gd name="adj1" fmla="val 16200000"/>
              <a:gd name="adj2" fmla="val 4971885"/>
            </a:avLst>
          </a:prstGeom>
          <a:noFill/>
          <a:ln w="19050" cap="rnd" cmpd="sng" algn="ctr">
            <a:solidFill>
              <a:schemeClr val="bg1">
                <a:lumMod val="50000"/>
              </a:schemeClr>
            </a:solidFill>
            <a:prstDash val="solid"/>
            <a:headEnd type="none" w="lg" len="med"/>
            <a:tailEnd type="triangle" w="sm" len="sm"/>
          </a:ln>
          <a:effectLst/>
        </p:spPr>
        <p:txBody>
          <a:bodyPr rtlCol="0" anchor="ctr"/>
          <a:lstStyle/>
          <a:p>
            <a:pPr algn="ctr" defTabSz="932504">
              <a:defRPr/>
            </a:pPr>
            <a:endParaRPr lang="de-DE" kern="0">
              <a:solidFill>
                <a:srgbClr val="1A1A1A"/>
              </a:solidFill>
              <a:latin typeface="Segoe UI"/>
            </a:endParaRPr>
          </a:p>
        </p:txBody>
      </p:sp>
      <p:pic>
        <p:nvPicPr>
          <p:cNvPr id="399" name="Picture 398">
            <a:extLst>
              <a:ext uri="{FF2B5EF4-FFF2-40B4-BE49-F238E27FC236}">
                <a16:creationId xmlns:a16="http://schemas.microsoft.com/office/drawing/2014/main" id="{13ABB618-B8BC-CC38-CB5B-3316E6BF848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8868317" y="1052532"/>
            <a:ext cx="802595" cy="802595"/>
          </a:xfrm>
          <a:prstGeom prst="rect">
            <a:avLst/>
          </a:prstGeom>
          <a:noFill/>
          <a:extLst>
            <a:ext uri="{909E8E84-426E-40DD-AFC4-6F175D3DCCD1}">
              <a14:hiddenFill xmlns:a14="http://schemas.microsoft.com/office/drawing/2010/main">
                <a:solidFill>
                  <a:srgbClr val="FFFFFF"/>
                </a:solidFill>
              </a14:hiddenFill>
            </a:ext>
          </a:extLst>
        </p:spPr>
      </p:pic>
      <p:grpSp>
        <p:nvGrpSpPr>
          <p:cNvPr id="400" name="Group 14">
            <a:extLst>
              <a:ext uri="{FF2B5EF4-FFF2-40B4-BE49-F238E27FC236}">
                <a16:creationId xmlns:a16="http://schemas.microsoft.com/office/drawing/2014/main" id="{1466A764-B453-60A5-8529-D9873F4A65B2}"/>
              </a:ext>
            </a:extLst>
          </p:cNvPr>
          <p:cNvGrpSpPr>
            <a:grpSpLocks noChangeAspect="1"/>
          </p:cNvGrpSpPr>
          <p:nvPr/>
        </p:nvGrpSpPr>
        <p:grpSpPr bwMode="auto">
          <a:xfrm>
            <a:off x="9242598" y="3865160"/>
            <a:ext cx="708025" cy="706437"/>
            <a:chOff x="2276" y="2545"/>
            <a:chExt cx="446" cy="445"/>
          </a:xfrm>
        </p:grpSpPr>
        <p:sp>
          <p:nvSpPr>
            <p:cNvPr id="401" name="AutoShape 13">
              <a:extLst>
                <a:ext uri="{FF2B5EF4-FFF2-40B4-BE49-F238E27FC236}">
                  <a16:creationId xmlns:a16="http://schemas.microsoft.com/office/drawing/2014/main" id="{D4A97DC4-D122-D997-BE5A-D63AA70239D0}"/>
                </a:ext>
              </a:extLst>
            </p:cNvPr>
            <p:cNvSpPr>
              <a:spLocks noChangeAspect="1" noChangeArrowheads="1" noTextEdit="1"/>
            </p:cNvSpPr>
            <p:nvPr/>
          </p:nvSpPr>
          <p:spPr bwMode="auto">
            <a:xfrm>
              <a:off x="2276" y="2545"/>
              <a:ext cx="446"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08" name="Freeform 15">
              <a:extLst>
                <a:ext uri="{FF2B5EF4-FFF2-40B4-BE49-F238E27FC236}">
                  <a16:creationId xmlns:a16="http://schemas.microsoft.com/office/drawing/2014/main" id="{0B01C313-3447-6AD8-A6B9-05CFF7C59C3A}"/>
                </a:ext>
              </a:extLst>
            </p:cNvPr>
            <p:cNvSpPr>
              <a:spLocks/>
            </p:cNvSpPr>
            <p:nvPr/>
          </p:nvSpPr>
          <p:spPr bwMode="auto">
            <a:xfrm>
              <a:off x="2596" y="2545"/>
              <a:ext cx="44" cy="39"/>
            </a:xfrm>
            <a:custGeom>
              <a:avLst/>
              <a:gdLst>
                <a:gd name="T0" fmla="*/ 34 w 44"/>
                <a:gd name="T1" fmla="*/ 39 h 39"/>
                <a:gd name="T2" fmla="*/ 0 w 44"/>
                <a:gd name="T3" fmla="*/ 25 h 39"/>
                <a:gd name="T4" fmla="*/ 10 w 44"/>
                <a:gd name="T5" fmla="*/ 0 h 39"/>
                <a:gd name="T6" fmla="*/ 44 w 44"/>
                <a:gd name="T7" fmla="*/ 14 h 39"/>
                <a:gd name="T8" fmla="*/ 34 w 44"/>
                <a:gd name="T9" fmla="*/ 39 h 39"/>
              </a:gdLst>
              <a:ahLst/>
              <a:cxnLst>
                <a:cxn ang="0">
                  <a:pos x="T0" y="T1"/>
                </a:cxn>
                <a:cxn ang="0">
                  <a:pos x="T2" y="T3"/>
                </a:cxn>
                <a:cxn ang="0">
                  <a:pos x="T4" y="T5"/>
                </a:cxn>
                <a:cxn ang="0">
                  <a:pos x="T6" y="T7"/>
                </a:cxn>
                <a:cxn ang="0">
                  <a:pos x="T8" y="T9"/>
                </a:cxn>
              </a:cxnLst>
              <a:rect l="0" t="0" r="r" b="b"/>
              <a:pathLst>
                <a:path w="44" h="39">
                  <a:moveTo>
                    <a:pt x="34" y="39"/>
                  </a:moveTo>
                  <a:lnTo>
                    <a:pt x="0" y="25"/>
                  </a:lnTo>
                  <a:lnTo>
                    <a:pt x="10" y="0"/>
                  </a:lnTo>
                  <a:lnTo>
                    <a:pt x="44" y="14"/>
                  </a:lnTo>
                  <a:lnTo>
                    <a:pt x="34"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30" name="Freeform 16">
              <a:extLst>
                <a:ext uri="{FF2B5EF4-FFF2-40B4-BE49-F238E27FC236}">
                  <a16:creationId xmlns:a16="http://schemas.microsoft.com/office/drawing/2014/main" id="{D0FB5170-0FEF-AC7B-9EB2-80F6A7F18D63}"/>
                </a:ext>
              </a:extLst>
            </p:cNvPr>
            <p:cNvSpPr>
              <a:spLocks/>
            </p:cNvSpPr>
            <p:nvPr/>
          </p:nvSpPr>
          <p:spPr bwMode="auto">
            <a:xfrm>
              <a:off x="2480" y="2546"/>
              <a:ext cx="44" cy="40"/>
            </a:xfrm>
            <a:custGeom>
              <a:avLst/>
              <a:gdLst>
                <a:gd name="T0" fmla="*/ 0 w 44"/>
                <a:gd name="T1" fmla="*/ 15 h 40"/>
                <a:gd name="T2" fmla="*/ 34 w 44"/>
                <a:gd name="T3" fmla="*/ 0 h 40"/>
                <a:gd name="T4" fmla="*/ 44 w 44"/>
                <a:gd name="T5" fmla="*/ 25 h 40"/>
                <a:gd name="T6" fmla="*/ 11 w 44"/>
                <a:gd name="T7" fmla="*/ 40 h 40"/>
                <a:gd name="T8" fmla="*/ 0 w 44"/>
                <a:gd name="T9" fmla="*/ 15 h 40"/>
              </a:gdLst>
              <a:ahLst/>
              <a:cxnLst>
                <a:cxn ang="0">
                  <a:pos x="T0" y="T1"/>
                </a:cxn>
                <a:cxn ang="0">
                  <a:pos x="T2" y="T3"/>
                </a:cxn>
                <a:cxn ang="0">
                  <a:pos x="T4" y="T5"/>
                </a:cxn>
                <a:cxn ang="0">
                  <a:pos x="T6" y="T7"/>
                </a:cxn>
                <a:cxn ang="0">
                  <a:pos x="T8" y="T9"/>
                </a:cxn>
              </a:cxnLst>
              <a:rect l="0" t="0" r="r" b="b"/>
              <a:pathLst>
                <a:path w="44" h="40">
                  <a:moveTo>
                    <a:pt x="0" y="15"/>
                  </a:moveTo>
                  <a:lnTo>
                    <a:pt x="34" y="0"/>
                  </a:lnTo>
                  <a:lnTo>
                    <a:pt x="44" y="25"/>
                  </a:lnTo>
                  <a:lnTo>
                    <a:pt x="11" y="40"/>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32" name="Rectangle 17">
              <a:extLst>
                <a:ext uri="{FF2B5EF4-FFF2-40B4-BE49-F238E27FC236}">
                  <a16:creationId xmlns:a16="http://schemas.microsoft.com/office/drawing/2014/main" id="{C0083328-80E9-E749-E22D-7EFB2A7D6C8C}"/>
                </a:ext>
              </a:extLst>
            </p:cNvPr>
            <p:cNvSpPr>
              <a:spLocks noChangeArrowheads="1"/>
            </p:cNvSpPr>
            <p:nvPr/>
          </p:nvSpPr>
          <p:spPr bwMode="auto">
            <a:xfrm>
              <a:off x="2365" y="2973"/>
              <a:ext cx="21"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33" name="Freeform 18">
              <a:extLst>
                <a:ext uri="{FF2B5EF4-FFF2-40B4-BE49-F238E27FC236}">
                  <a16:creationId xmlns:a16="http://schemas.microsoft.com/office/drawing/2014/main" id="{27DD251D-2E50-B31C-C63E-E0817D6BE048}"/>
                </a:ext>
              </a:extLst>
            </p:cNvPr>
            <p:cNvSpPr>
              <a:spLocks/>
            </p:cNvSpPr>
            <p:nvPr/>
          </p:nvSpPr>
          <p:spPr bwMode="auto">
            <a:xfrm>
              <a:off x="2276" y="2882"/>
              <a:ext cx="18" cy="21"/>
            </a:xfrm>
            <a:custGeom>
              <a:avLst/>
              <a:gdLst>
                <a:gd name="T0" fmla="*/ 17 w 18"/>
                <a:gd name="T1" fmla="*/ 0 h 21"/>
                <a:gd name="T2" fmla="*/ 18 w 18"/>
                <a:gd name="T3" fmla="*/ 21 h 21"/>
                <a:gd name="T4" fmla="*/ 0 w 18"/>
                <a:gd name="T5" fmla="*/ 21 h 21"/>
                <a:gd name="T6" fmla="*/ 0 w 18"/>
                <a:gd name="T7" fmla="*/ 1 h 21"/>
                <a:gd name="T8" fmla="*/ 17 w 18"/>
                <a:gd name="T9" fmla="*/ 0 h 21"/>
              </a:gdLst>
              <a:ahLst/>
              <a:cxnLst>
                <a:cxn ang="0">
                  <a:pos x="T0" y="T1"/>
                </a:cxn>
                <a:cxn ang="0">
                  <a:pos x="T2" y="T3"/>
                </a:cxn>
                <a:cxn ang="0">
                  <a:pos x="T4" y="T5"/>
                </a:cxn>
                <a:cxn ang="0">
                  <a:pos x="T6" y="T7"/>
                </a:cxn>
                <a:cxn ang="0">
                  <a:pos x="T8" y="T9"/>
                </a:cxn>
              </a:cxnLst>
              <a:rect l="0" t="0" r="r" b="b"/>
              <a:pathLst>
                <a:path w="18" h="21">
                  <a:moveTo>
                    <a:pt x="17" y="0"/>
                  </a:moveTo>
                  <a:lnTo>
                    <a:pt x="18" y="21"/>
                  </a:lnTo>
                  <a:lnTo>
                    <a:pt x="0" y="21"/>
                  </a:lnTo>
                  <a:lnTo>
                    <a:pt x="0" y="1"/>
                  </a:lnTo>
                  <a:lnTo>
                    <a:pt x="1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36" name="Freeform 19">
              <a:extLst>
                <a:ext uri="{FF2B5EF4-FFF2-40B4-BE49-F238E27FC236}">
                  <a16:creationId xmlns:a16="http://schemas.microsoft.com/office/drawing/2014/main" id="{F901EE72-5401-425F-C8C2-CFCAA5ED6B70}"/>
                </a:ext>
              </a:extLst>
            </p:cNvPr>
            <p:cNvSpPr>
              <a:spLocks/>
            </p:cNvSpPr>
            <p:nvPr/>
          </p:nvSpPr>
          <p:spPr bwMode="auto">
            <a:xfrm>
              <a:off x="2298" y="2943"/>
              <a:ext cx="27" cy="26"/>
            </a:xfrm>
            <a:custGeom>
              <a:avLst/>
              <a:gdLst>
                <a:gd name="T0" fmla="*/ 11 w 27"/>
                <a:gd name="T1" fmla="*/ 0 h 26"/>
                <a:gd name="T2" fmla="*/ 27 w 27"/>
                <a:gd name="T3" fmla="*/ 15 h 26"/>
                <a:gd name="T4" fmla="*/ 16 w 27"/>
                <a:gd name="T5" fmla="*/ 26 h 26"/>
                <a:gd name="T6" fmla="*/ 0 w 27"/>
                <a:gd name="T7" fmla="*/ 11 h 26"/>
                <a:gd name="T8" fmla="*/ 11 w 27"/>
                <a:gd name="T9" fmla="*/ 0 h 26"/>
              </a:gdLst>
              <a:ahLst/>
              <a:cxnLst>
                <a:cxn ang="0">
                  <a:pos x="T0" y="T1"/>
                </a:cxn>
                <a:cxn ang="0">
                  <a:pos x="T2" y="T3"/>
                </a:cxn>
                <a:cxn ang="0">
                  <a:pos x="T4" y="T5"/>
                </a:cxn>
                <a:cxn ang="0">
                  <a:pos x="T6" y="T7"/>
                </a:cxn>
                <a:cxn ang="0">
                  <a:pos x="T8" y="T9"/>
                </a:cxn>
              </a:cxnLst>
              <a:rect l="0" t="0" r="r" b="b"/>
              <a:pathLst>
                <a:path w="27" h="26">
                  <a:moveTo>
                    <a:pt x="11" y="0"/>
                  </a:moveTo>
                  <a:lnTo>
                    <a:pt x="27" y="15"/>
                  </a:lnTo>
                  <a:lnTo>
                    <a:pt x="16" y="26"/>
                  </a:lnTo>
                  <a:lnTo>
                    <a:pt x="0" y="11"/>
                  </a:lnTo>
                  <a:lnTo>
                    <a:pt x="1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38" name="Freeform 20">
              <a:extLst>
                <a:ext uri="{FF2B5EF4-FFF2-40B4-BE49-F238E27FC236}">
                  <a16:creationId xmlns:a16="http://schemas.microsoft.com/office/drawing/2014/main" id="{EDBB9FBD-BDEC-AF3B-6D0F-1683EA1CD25D}"/>
                </a:ext>
              </a:extLst>
            </p:cNvPr>
            <p:cNvSpPr>
              <a:spLocks noEditPoints="1"/>
            </p:cNvSpPr>
            <p:nvPr/>
          </p:nvSpPr>
          <p:spPr bwMode="auto">
            <a:xfrm>
              <a:off x="2396" y="2559"/>
              <a:ext cx="332" cy="292"/>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150"/>
            </a:p>
          </p:txBody>
        </p:sp>
        <p:sp>
          <p:nvSpPr>
            <p:cNvPr id="440" name="Freeform 21">
              <a:extLst>
                <a:ext uri="{FF2B5EF4-FFF2-40B4-BE49-F238E27FC236}">
                  <a16:creationId xmlns:a16="http://schemas.microsoft.com/office/drawing/2014/main" id="{58133445-2D0B-DE2E-8E6C-5AFFBC542FBD}"/>
                </a:ext>
              </a:extLst>
            </p:cNvPr>
            <p:cNvSpPr>
              <a:spLocks/>
            </p:cNvSpPr>
            <p:nvPr/>
          </p:nvSpPr>
          <p:spPr bwMode="auto">
            <a:xfrm>
              <a:off x="2484" y="2826"/>
              <a:ext cx="44" cy="39"/>
            </a:xfrm>
            <a:custGeom>
              <a:avLst/>
              <a:gdLst>
                <a:gd name="T0" fmla="*/ 34 w 44"/>
                <a:gd name="T1" fmla="*/ 39 h 39"/>
                <a:gd name="T2" fmla="*/ 0 w 44"/>
                <a:gd name="T3" fmla="*/ 25 h 39"/>
                <a:gd name="T4" fmla="*/ 10 w 44"/>
                <a:gd name="T5" fmla="*/ 0 h 39"/>
                <a:gd name="T6" fmla="*/ 44 w 44"/>
                <a:gd name="T7" fmla="*/ 13 h 39"/>
                <a:gd name="T8" fmla="*/ 34 w 44"/>
                <a:gd name="T9" fmla="*/ 39 h 39"/>
              </a:gdLst>
              <a:ahLst/>
              <a:cxnLst>
                <a:cxn ang="0">
                  <a:pos x="T0" y="T1"/>
                </a:cxn>
                <a:cxn ang="0">
                  <a:pos x="T2" y="T3"/>
                </a:cxn>
                <a:cxn ang="0">
                  <a:pos x="T4" y="T5"/>
                </a:cxn>
                <a:cxn ang="0">
                  <a:pos x="T6" y="T7"/>
                </a:cxn>
                <a:cxn ang="0">
                  <a:pos x="T8" y="T9"/>
                </a:cxn>
              </a:cxnLst>
              <a:rect l="0" t="0" r="r" b="b"/>
              <a:pathLst>
                <a:path w="44" h="39">
                  <a:moveTo>
                    <a:pt x="34" y="39"/>
                  </a:moveTo>
                  <a:lnTo>
                    <a:pt x="0" y="25"/>
                  </a:lnTo>
                  <a:lnTo>
                    <a:pt x="10" y="0"/>
                  </a:lnTo>
                  <a:lnTo>
                    <a:pt x="44" y="13"/>
                  </a:lnTo>
                  <a:lnTo>
                    <a:pt x="34"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42" name="Freeform 22">
              <a:extLst>
                <a:ext uri="{FF2B5EF4-FFF2-40B4-BE49-F238E27FC236}">
                  <a16:creationId xmlns:a16="http://schemas.microsoft.com/office/drawing/2014/main" id="{D89E9A14-F131-52DF-4F7A-031CD28001D0}"/>
                </a:ext>
              </a:extLst>
            </p:cNvPr>
            <p:cNvSpPr>
              <a:spLocks/>
            </p:cNvSpPr>
            <p:nvPr/>
          </p:nvSpPr>
          <p:spPr bwMode="auto">
            <a:xfrm>
              <a:off x="2683" y="2739"/>
              <a:ext cx="39" cy="44"/>
            </a:xfrm>
            <a:custGeom>
              <a:avLst/>
              <a:gdLst>
                <a:gd name="T0" fmla="*/ 39 w 39"/>
                <a:gd name="T1" fmla="*/ 10 h 44"/>
                <a:gd name="T2" fmla="*/ 26 w 39"/>
                <a:gd name="T3" fmla="*/ 44 h 44"/>
                <a:gd name="T4" fmla="*/ 0 w 39"/>
                <a:gd name="T5" fmla="*/ 34 h 44"/>
                <a:gd name="T6" fmla="*/ 14 w 39"/>
                <a:gd name="T7" fmla="*/ 0 h 44"/>
                <a:gd name="T8" fmla="*/ 39 w 39"/>
                <a:gd name="T9" fmla="*/ 10 h 44"/>
              </a:gdLst>
              <a:ahLst/>
              <a:cxnLst>
                <a:cxn ang="0">
                  <a:pos x="T0" y="T1"/>
                </a:cxn>
                <a:cxn ang="0">
                  <a:pos x="T2" y="T3"/>
                </a:cxn>
                <a:cxn ang="0">
                  <a:pos x="T4" y="T5"/>
                </a:cxn>
                <a:cxn ang="0">
                  <a:pos x="T6" y="T7"/>
                </a:cxn>
                <a:cxn ang="0">
                  <a:pos x="T8" y="T9"/>
                </a:cxn>
              </a:cxnLst>
              <a:rect l="0" t="0" r="r" b="b"/>
              <a:pathLst>
                <a:path w="39" h="44">
                  <a:moveTo>
                    <a:pt x="39" y="10"/>
                  </a:moveTo>
                  <a:lnTo>
                    <a:pt x="26" y="44"/>
                  </a:lnTo>
                  <a:lnTo>
                    <a:pt x="0" y="34"/>
                  </a:lnTo>
                  <a:lnTo>
                    <a:pt x="14" y="0"/>
                  </a:lnTo>
                  <a:lnTo>
                    <a:pt x="39"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43" name="Freeform 23">
              <a:extLst>
                <a:ext uri="{FF2B5EF4-FFF2-40B4-BE49-F238E27FC236}">
                  <a16:creationId xmlns:a16="http://schemas.microsoft.com/office/drawing/2014/main" id="{26D69473-82D9-7851-7470-A1D08422BB10}"/>
                </a:ext>
              </a:extLst>
            </p:cNvPr>
            <p:cNvSpPr>
              <a:spLocks/>
            </p:cNvSpPr>
            <p:nvPr/>
          </p:nvSpPr>
          <p:spPr bwMode="auto">
            <a:xfrm>
              <a:off x="2402" y="2627"/>
              <a:ext cx="39" cy="44"/>
            </a:xfrm>
            <a:custGeom>
              <a:avLst/>
              <a:gdLst>
                <a:gd name="T0" fmla="*/ 39 w 39"/>
                <a:gd name="T1" fmla="*/ 10 h 44"/>
                <a:gd name="T2" fmla="*/ 25 w 39"/>
                <a:gd name="T3" fmla="*/ 44 h 44"/>
                <a:gd name="T4" fmla="*/ 0 w 39"/>
                <a:gd name="T5" fmla="*/ 34 h 44"/>
                <a:gd name="T6" fmla="*/ 13 w 39"/>
                <a:gd name="T7" fmla="*/ 0 h 44"/>
                <a:gd name="T8" fmla="*/ 39 w 39"/>
                <a:gd name="T9" fmla="*/ 10 h 44"/>
              </a:gdLst>
              <a:ahLst/>
              <a:cxnLst>
                <a:cxn ang="0">
                  <a:pos x="T0" y="T1"/>
                </a:cxn>
                <a:cxn ang="0">
                  <a:pos x="T2" y="T3"/>
                </a:cxn>
                <a:cxn ang="0">
                  <a:pos x="T4" y="T5"/>
                </a:cxn>
                <a:cxn ang="0">
                  <a:pos x="T6" y="T7"/>
                </a:cxn>
                <a:cxn ang="0">
                  <a:pos x="T8" y="T9"/>
                </a:cxn>
              </a:cxnLst>
              <a:rect l="0" t="0" r="r" b="b"/>
              <a:pathLst>
                <a:path w="39" h="44">
                  <a:moveTo>
                    <a:pt x="39" y="10"/>
                  </a:moveTo>
                  <a:lnTo>
                    <a:pt x="25" y="44"/>
                  </a:lnTo>
                  <a:lnTo>
                    <a:pt x="0" y="34"/>
                  </a:lnTo>
                  <a:lnTo>
                    <a:pt x="13" y="0"/>
                  </a:lnTo>
                  <a:lnTo>
                    <a:pt x="39"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44" name="Freeform 24">
              <a:extLst>
                <a:ext uri="{FF2B5EF4-FFF2-40B4-BE49-F238E27FC236}">
                  <a16:creationId xmlns:a16="http://schemas.microsoft.com/office/drawing/2014/main" id="{41CC28D9-3492-5F1C-3922-C9F05B2930BA}"/>
                </a:ext>
              </a:extLst>
            </p:cNvPr>
            <p:cNvSpPr>
              <a:spLocks/>
            </p:cNvSpPr>
            <p:nvPr/>
          </p:nvSpPr>
          <p:spPr bwMode="auto">
            <a:xfrm>
              <a:off x="2403" y="2743"/>
              <a:ext cx="40" cy="44"/>
            </a:xfrm>
            <a:custGeom>
              <a:avLst/>
              <a:gdLst>
                <a:gd name="T0" fmla="*/ 25 w 40"/>
                <a:gd name="T1" fmla="*/ 0 h 44"/>
                <a:gd name="T2" fmla="*/ 40 w 40"/>
                <a:gd name="T3" fmla="*/ 33 h 44"/>
                <a:gd name="T4" fmla="*/ 14 w 40"/>
                <a:gd name="T5" fmla="*/ 44 h 44"/>
                <a:gd name="T6" fmla="*/ 0 w 40"/>
                <a:gd name="T7" fmla="*/ 10 h 44"/>
                <a:gd name="T8" fmla="*/ 25 w 40"/>
                <a:gd name="T9" fmla="*/ 0 h 44"/>
              </a:gdLst>
              <a:ahLst/>
              <a:cxnLst>
                <a:cxn ang="0">
                  <a:pos x="T0" y="T1"/>
                </a:cxn>
                <a:cxn ang="0">
                  <a:pos x="T2" y="T3"/>
                </a:cxn>
                <a:cxn ang="0">
                  <a:pos x="T4" y="T5"/>
                </a:cxn>
                <a:cxn ang="0">
                  <a:pos x="T6" y="T7"/>
                </a:cxn>
                <a:cxn ang="0">
                  <a:pos x="T8" y="T9"/>
                </a:cxn>
              </a:cxnLst>
              <a:rect l="0" t="0" r="r" b="b"/>
              <a:pathLst>
                <a:path w="40" h="44">
                  <a:moveTo>
                    <a:pt x="25" y="0"/>
                  </a:moveTo>
                  <a:lnTo>
                    <a:pt x="40" y="33"/>
                  </a:lnTo>
                  <a:lnTo>
                    <a:pt x="14" y="44"/>
                  </a:lnTo>
                  <a:lnTo>
                    <a:pt x="0" y="10"/>
                  </a:lnTo>
                  <a:lnTo>
                    <a:pt x="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45" name="Freeform 25">
              <a:extLst>
                <a:ext uri="{FF2B5EF4-FFF2-40B4-BE49-F238E27FC236}">
                  <a16:creationId xmlns:a16="http://schemas.microsoft.com/office/drawing/2014/main" id="{DCA4CC01-A7ED-90FD-EFB3-DB9E070EA94B}"/>
                </a:ext>
              </a:extLst>
            </p:cNvPr>
            <p:cNvSpPr>
              <a:spLocks/>
            </p:cNvSpPr>
            <p:nvPr/>
          </p:nvSpPr>
          <p:spPr bwMode="auto">
            <a:xfrm>
              <a:off x="2681" y="2623"/>
              <a:ext cx="40" cy="45"/>
            </a:xfrm>
            <a:custGeom>
              <a:avLst/>
              <a:gdLst>
                <a:gd name="T0" fmla="*/ 25 w 40"/>
                <a:gd name="T1" fmla="*/ 0 h 45"/>
                <a:gd name="T2" fmla="*/ 40 w 40"/>
                <a:gd name="T3" fmla="*/ 34 h 45"/>
                <a:gd name="T4" fmla="*/ 15 w 40"/>
                <a:gd name="T5" fmla="*/ 45 h 45"/>
                <a:gd name="T6" fmla="*/ 0 w 40"/>
                <a:gd name="T7" fmla="*/ 11 h 45"/>
                <a:gd name="T8" fmla="*/ 25 w 40"/>
                <a:gd name="T9" fmla="*/ 0 h 45"/>
              </a:gdLst>
              <a:ahLst/>
              <a:cxnLst>
                <a:cxn ang="0">
                  <a:pos x="T0" y="T1"/>
                </a:cxn>
                <a:cxn ang="0">
                  <a:pos x="T2" y="T3"/>
                </a:cxn>
                <a:cxn ang="0">
                  <a:pos x="T4" y="T5"/>
                </a:cxn>
                <a:cxn ang="0">
                  <a:pos x="T6" y="T7"/>
                </a:cxn>
                <a:cxn ang="0">
                  <a:pos x="T8" y="T9"/>
                </a:cxn>
              </a:cxnLst>
              <a:rect l="0" t="0" r="r" b="b"/>
              <a:pathLst>
                <a:path w="40" h="45">
                  <a:moveTo>
                    <a:pt x="25" y="0"/>
                  </a:moveTo>
                  <a:lnTo>
                    <a:pt x="40" y="34"/>
                  </a:lnTo>
                  <a:lnTo>
                    <a:pt x="15" y="45"/>
                  </a:lnTo>
                  <a:lnTo>
                    <a:pt x="0" y="11"/>
                  </a:lnTo>
                  <a:lnTo>
                    <a:pt x="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2" name="Freeform 26">
              <a:extLst>
                <a:ext uri="{FF2B5EF4-FFF2-40B4-BE49-F238E27FC236}">
                  <a16:creationId xmlns:a16="http://schemas.microsoft.com/office/drawing/2014/main" id="{648312BB-04A9-66EA-FCD0-BB4E4A92FF43}"/>
                </a:ext>
              </a:extLst>
            </p:cNvPr>
            <p:cNvSpPr>
              <a:spLocks/>
            </p:cNvSpPr>
            <p:nvPr/>
          </p:nvSpPr>
          <p:spPr bwMode="auto">
            <a:xfrm>
              <a:off x="2599" y="2824"/>
              <a:ext cx="45" cy="40"/>
            </a:xfrm>
            <a:custGeom>
              <a:avLst/>
              <a:gdLst>
                <a:gd name="T0" fmla="*/ 0 w 45"/>
                <a:gd name="T1" fmla="*/ 14 h 40"/>
                <a:gd name="T2" fmla="*/ 34 w 45"/>
                <a:gd name="T3" fmla="*/ 0 h 40"/>
                <a:gd name="T4" fmla="*/ 45 w 45"/>
                <a:gd name="T5" fmla="*/ 25 h 40"/>
                <a:gd name="T6" fmla="*/ 11 w 45"/>
                <a:gd name="T7" fmla="*/ 40 h 40"/>
                <a:gd name="T8" fmla="*/ 0 w 45"/>
                <a:gd name="T9" fmla="*/ 14 h 40"/>
              </a:gdLst>
              <a:ahLst/>
              <a:cxnLst>
                <a:cxn ang="0">
                  <a:pos x="T0" y="T1"/>
                </a:cxn>
                <a:cxn ang="0">
                  <a:pos x="T2" y="T3"/>
                </a:cxn>
                <a:cxn ang="0">
                  <a:pos x="T4" y="T5"/>
                </a:cxn>
                <a:cxn ang="0">
                  <a:pos x="T6" y="T7"/>
                </a:cxn>
                <a:cxn ang="0">
                  <a:pos x="T8" y="T9"/>
                </a:cxn>
              </a:cxnLst>
              <a:rect l="0" t="0" r="r" b="b"/>
              <a:pathLst>
                <a:path w="45" h="40">
                  <a:moveTo>
                    <a:pt x="0" y="14"/>
                  </a:moveTo>
                  <a:lnTo>
                    <a:pt x="34" y="0"/>
                  </a:lnTo>
                  <a:lnTo>
                    <a:pt x="45" y="25"/>
                  </a:lnTo>
                  <a:lnTo>
                    <a:pt x="11" y="40"/>
                  </a:lnTo>
                  <a:lnTo>
                    <a:pt x="0"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3" name="Freeform 27">
              <a:extLst>
                <a:ext uri="{FF2B5EF4-FFF2-40B4-BE49-F238E27FC236}">
                  <a16:creationId xmlns:a16="http://schemas.microsoft.com/office/drawing/2014/main" id="{FF08C8A1-BE41-D893-2ED4-389BC1640167}"/>
                </a:ext>
              </a:extLst>
            </p:cNvPr>
            <p:cNvSpPr>
              <a:spLocks noEditPoints="1"/>
            </p:cNvSpPr>
            <p:nvPr/>
          </p:nvSpPr>
          <p:spPr bwMode="auto">
            <a:xfrm>
              <a:off x="2289" y="2810"/>
              <a:ext cx="169" cy="167"/>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4" name="Freeform 28">
              <a:extLst>
                <a:ext uri="{FF2B5EF4-FFF2-40B4-BE49-F238E27FC236}">
                  <a16:creationId xmlns:a16="http://schemas.microsoft.com/office/drawing/2014/main" id="{D90ABB27-2C37-3C8B-3BDD-03DFE6DBF0D8}"/>
                </a:ext>
              </a:extLst>
            </p:cNvPr>
            <p:cNvSpPr>
              <a:spLocks/>
            </p:cNvSpPr>
            <p:nvPr/>
          </p:nvSpPr>
          <p:spPr bwMode="auto">
            <a:xfrm>
              <a:off x="2361" y="2795"/>
              <a:ext cx="21" cy="18"/>
            </a:xfrm>
            <a:custGeom>
              <a:avLst/>
              <a:gdLst>
                <a:gd name="T0" fmla="*/ 21 w 21"/>
                <a:gd name="T1" fmla="*/ 17 h 18"/>
                <a:gd name="T2" fmla="*/ 1 w 21"/>
                <a:gd name="T3" fmla="*/ 18 h 18"/>
                <a:gd name="T4" fmla="*/ 0 w 21"/>
                <a:gd name="T5" fmla="*/ 1 h 18"/>
                <a:gd name="T6" fmla="*/ 21 w 21"/>
                <a:gd name="T7" fmla="*/ 0 h 18"/>
                <a:gd name="T8" fmla="*/ 21 w 21"/>
                <a:gd name="T9" fmla="*/ 17 h 18"/>
              </a:gdLst>
              <a:ahLst/>
              <a:cxnLst>
                <a:cxn ang="0">
                  <a:pos x="T0" y="T1"/>
                </a:cxn>
                <a:cxn ang="0">
                  <a:pos x="T2" y="T3"/>
                </a:cxn>
                <a:cxn ang="0">
                  <a:pos x="T4" y="T5"/>
                </a:cxn>
                <a:cxn ang="0">
                  <a:pos x="T6" y="T7"/>
                </a:cxn>
                <a:cxn ang="0">
                  <a:pos x="T8" y="T9"/>
                </a:cxn>
              </a:cxnLst>
              <a:rect l="0" t="0" r="r" b="b"/>
              <a:pathLst>
                <a:path w="21" h="18">
                  <a:moveTo>
                    <a:pt x="21" y="17"/>
                  </a:moveTo>
                  <a:lnTo>
                    <a:pt x="1" y="18"/>
                  </a:lnTo>
                  <a:lnTo>
                    <a:pt x="0" y="1"/>
                  </a:lnTo>
                  <a:lnTo>
                    <a:pt x="21" y="0"/>
                  </a:lnTo>
                  <a:lnTo>
                    <a:pt x="21"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5" name="Freeform 29">
              <a:extLst>
                <a:ext uri="{FF2B5EF4-FFF2-40B4-BE49-F238E27FC236}">
                  <a16:creationId xmlns:a16="http://schemas.microsoft.com/office/drawing/2014/main" id="{2CBB70F0-3152-9A58-CF74-35522CEA95CC}"/>
                </a:ext>
              </a:extLst>
            </p:cNvPr>
            <p:cNvSpPr>
              <a:spLocks/>
            </p:cNvSpPr>
            <p:nvPr/>
          </p:nvSpPr>
          <p:spPr bwMode="auto">
            <a:xfrm>
              <a:off x="2453" y="2882"/>
              <a:ext cx="18" cy="21"/>
            </a:xfrm>
            <a:custGeom>
              <a:avLst/>
              <a:gdLst>
                <a:gd name="T0" fmla="*/ 18 w 18"/>
                <a:gd name="T1" fmla="*/ 0 h 21"/>
                <a:gd name="T2" fmla="*/ 18 w 18"/>
                <a:gd name="T3" fmla="*/ 21 h 21"/>
                <a:gd name="T4" fmla="*/ 1 w 18"/>
                <a:gd name="T5" fmla="*/ 21 h 21"/>
                <a:gd name="T6" fmla="*/ 0 w 18"/>
                <a:gd name="T7" fmla="*/ 1 h 21"/>
                <a:gd name="T8" fmla="*/ 18 w 18"/>
                <a:gd name="T9" fmla="*/ 0 h 21"/>
              </a:gdLst>
              <a:ahLst/>
              <a:cxnLst>
                <a:cxn ang="0">
                  <a:pos x="T0" y="T1"/>
                </a:cxn>
                <a:cxn ang="0">
                  <a:pos x="T2" y="T3"/>
                </a:cxn>
                <a:cxn ang="0">
                  <a:pos x="T4" y="T5"/>
                </a:cxn>
                <a:cxn ang="0">
                  <a:pos x="T6" y="T7"/>
                </a:cxn>
                <a:cxn ang="0">
                  <a:pos x="T8" y="T9"/>
                </a:cxn>
              </a:cxnLst>
              <a:rect l="0" t="0" r="r" b="b"/>
              <a:pathLst>
                <a:path w="18" h="21">
                  <a:moveTo>
                    <a:pt x="18" y="0"/>
                  </a:moveTo>
                  <a:lnTo>
                    <a:pt x="18" y="21"/>
                  </a:lnTo>
                  <a:lnTo>
                    <a:pt x="1" y="21"/>
                  </a:lnTo>
                  <a:lnTo>
                    <a:pt x="0" y="1"/>
                  </a:lnTo>
                  <a:lnTo>
                    <a:pt x="1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6" name="Freeform 30">
              <a:extLst>
                <a:ext uri="{FF2B5EF4-FFF2-40B4-BE49-F238E27FC236}">
                  <a16:creationId xmlns:a16="http://schemas.microsoft.com/office/drawing/2014/main" id="{F4D5CC00-379E-315F-0B4F-C6B8A2255486}"/>
                </a:ext>
              </a:extLst>
            </p:cNvPr>
            <p:cNvSpPr>
              <a:spLocks/>
            </p:cNvSpPr>
            <p:nvPr/>
          </p:nvSpPr>
          <p:spPr bwMode="auto">
            <a:xfrm>
              <a:off x="2423" y="2817"/>
              <a:ext cx="27" cy="26"/>
            </a:xfrm>
            <a:custGeom>
              <a:avLst/>
              <a:gdLst>
                <a:gd name="T0" fmla="*/ 11 w 27"/>
                <a:gd name="T1" fmla="*/ 0 h 26"/>
                <a:gd name="T2" fmla="*/ 27 w 27"/>
                <a:gd name="T3" fmla="*/ 15 h 26"/>
                <a:gd name="T4" fmla="*/ 15 w 27"/>
                <a:gd name="T5" fmla="*/ 26 h 26"/>
                <a:gd name="T6" fmla="*/ 0 w 27"/>
                <a:gd name="T7" fmla="*/ 12 h 26"/>
                <a:gd name="T8" fmla="*/ 11 w 27"/>
                <a:gd name="T9" fmla="*/ 0 h 26"/>
              </a:gdLst>
              <a:ahLst/>
              <a:cxnLst>
                <a:cxn ang="0">
                  <a:pos x="T0" y="T1"/>
                </a:cxn>
                <a:cxn ang="0">
                  <a:pos x="T2" y="T3"/>
                </a:cxn>
                <a:cxn ang="0">
                  <a:pos x="T4" y="T5"/>
                </a:cxn>
                <a:cxn ang="0">
                  <a:pos x="T6" y="T7"/>
                </a:cxn>
                <a:cxn ang="0">
                  <a:pos x="T8" y="T9"/>
                </a:cxn>
              </a:cxnLst>
              <a:rect l="0" t="0" r="r" b="b"/>
              <a:pathLst>
                <a:path w="27" h="26">
                  <a:moveTo>
                    <a:pt x="11" y="0"/>
                  </a:moveTo>
                  <a:lnTo>
                    <a:pt x="27" y="15"/>
                  </a:lnTo>
                  <a:lnTo>
                    <a:pt x="15" y="26"/>
                  </a:lnTo>
                  <a:lnTo>
                    <a:pt x="0" y="12"/>
                  </a:lnTo>
                  <a:lnTo>
                    <a:pt x="1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7" name="Freeform 31">
              <a:extLst>
                <a:ext uri="{FF2B5EF4-FFF2-40B4-BE49-F238E27FC236}">
                  <a16:creationId xmlns:a16="http://schemas.microsoft.com/office/drawing/2014/main" id="{B9BA9505-9D0B-D157-63BE-D1820127DCF8}"/>
                </a:ext>
              </a:extLst>
            </p:cNvPr>
            <p:cNvSpPr>
              <a:spLocks/>
            </p:cNvSpPr>
            <p:nvPr/>
          </p:nvSpPr>
          <p:spPr bwMode="auto">
            <a:xfrm>
              <a:off x="2424" y="2941"/>
              <a:ext cx="27" cy="27"/>
            </a:xfrm>
            <a:custGeom>
              <a:avLst/>
              <a:gdLst>
                <a:gd name="T0" fmla="*/ 0 w 27"/>
                <a:gd name="T1" fmla="*/ 15 h 27"/>
                <a:gd name="T2" fmla="*/ 16 w 27"/>
                <a:gd name="T3" fmla="*/ 0 h 27"/>
                <a:gd name="T4" fmla="*/ 27 w 27"/>
                <a:gd name="T5" fmla="*/ 11 h 27"/>
                <a:gd name="T6" fmla="*/ 12 w 27"/>
                <a:gd name="T7" fmla="*/ 27 h 27"/>
                <a:gd name="T8" fmla="*/ 0 w 27"/>
                <a:gd name="T9" fmla="*/ 15 h 27"/>
              </a:gdLst>
              <a:ahLst/>
              <a:cxnLst>
                <a:cxn ang="0">
                  <a:pos x="T0" y="T1"/>
                </a:cxn>
                <a:cxn ang="0">
                  <a:pos x="T2" y="T3"/>
                </a:cxn>
                <a:cxn ang="0">
                  <a:pos x="T4" y="T5"/>
                </a:cxn>
                <a:cxn ang="0">
                  <a:pos x="T6" y="T7"/>
                </a:cxn>
                <a:cxn ang="0">
                  <a:pos x="T8" y="T9"/>
                </a:cxn>
              </a:cxnLst>
              <a:rect l="0" t="0" r="r" b="b"/>
              <a:pathLst>
                <a:path w="27" h="27">
                  <a:moveTo>
                    <a:pt x="0" y="15"/>
                  </a:moveTo>
                  <a:lnTo>
                    <a:pt x="16" y="0"/>
                  </a:lnTo>
                  <a:lnTo>
                    <a:pt x="27" y="11"/>
                  </a:lnTo>
                  <a:lnTo>
                    <a:pt x="12" y="27"/>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8" name="Freeform 32">
              <a:extLst>
                <a:ext uri="{FF2B5EF4-FFF2-40B4-BE49-F238E27FC236}">
                  <a16:creationId xmlns:a16="http://schemas.microsoft.com/office/drawing/2014/main" id="{07BC7C98-8F9A-E51C-C1A8-905259AD78B9}"/>
                </a:ext>
              </a:extLst>
            </p:cNvPr>
            <p:cNvSpPr>
              <a:spLocks/>
            </p:cNvSpPr>
            <p:nvPr/>
          </p:nvSpPr>
          <p:spPr bwMode="auto">
            <a:xfrm>
              <a:off x="2296" y="2819"/>
              <a:ext cx="27" cy="26"/>
            </a:xfrm>
            <a:custGeom>
              <a:avLst/>
              <a:gdLst>
                <a:gd name="T0" fmla="*/ 0 w 27"/>
                <a:gd name="T1" fmla="*/ 15 h 26"/>
                <a:gd name="T2" fmla="*/ 16 w 27"/>
                <a:gd name="T3" fmla="*/ 0 h 26"/>
                <a:gd name="T4" fmla="*/ 27 w 27"/>
                <a:gd name="T5" fmla="*/ 11 h 26"/>
                <a:gd name="T6" fmla="*/ 12 w 27"/>
                <a:gd name="T7" fmla="*/ 26 h 26"/>
                <a:gd name="T8" fmla="*/ 0 w 27"/>
                <a:gd name="T9" fmla="*/ 15 h 26"/>
              </a:gdLst>
              <a:ahLst/>
              <a:cxnLst>
                <a:cxn ang="0">
                  <a:pos x="T0" y="T1"/>
                </a:cxn>
                <a:cxn ang="0">
                  <a:pos x="T2" y="T3"/>
                </a:cxn>
                <a:cxn ang="0">
                  <a:pos x="T4" y="T5"/>
                </a:cxn>
                <a:cxn ang="0">
                  <a:pos x="T6" y="T7"/>
                </a:cxn>
                <a:cxn ang="0">
                  <a:pos x="T8" y="T9"/>
                </a:cxn>
              </a:cxnLst>
              <a:rect l="0" t="0" r="r" b="b"/>
              <a:pathLst>
                <a:path w="27" h="26">
                  <a:moveTo>
                    <a:pt x="0" y="15"/>
                  </a:moveTo>
                  <a:lnTo>
                    <a:pt x="16" y="0"/>
                  </a:lnTo>
                  <a:lnTo>
                    <a:pt x="27" y="11"/>
                  </a:lnTo>
                  <a:lnTo>
                    <a:pt x="12" y="26"/>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9" name="Freeform 33">
              <a:extLst>
                <a:ext uri="{FF2B5EF4-FFF2-40B4-BE49-F238E27FC236}">
                  <a16:creationId xmlns:a16="http://schemas.microsoft.com/office/drawing/2014/main" id="{6AD76392-7643-6A0E-178E-62D28567903B}"/>
                </a:ext>
              </a:extLst>
            </p:cNvPr>
            <p:cNvSpPr>
              <a:spLocks noEditPoints="1"/>
            </p:cNvSpPr>
            <p:nvPr/>
          </p:nvSpPr>
          <p:spPr bwMode="auto">
            <a:xfrm>
              <a:off x="2284" y="2678"/>
              <a:ext cx="96" cy="9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0" name="Freeform 34">
              <a:extLst>
                <a:ext uri="{FF2B5EF4-FFF2-40B4-BE49-F238E27FC236}">
                  <a16:creationId xmlns:a16="http://schemas.microsoft.com/office/drawing/2014/main" id="{1497CE79-FECB-92A9-12AB-0195DFD3D62B}"/>
                </a:ext>
              </a:extLst>
            </p:cNvPr>
            <p:cNvSpPr>
              <a:spLocks/>
            </p:cNvSpPr>
            <p:nvPr/>
          </p:nvSpPr>
          <p:spPr bwMode="auto">
            <a:xfrm>
              <a:off x="2325" y="2670"/>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1" name="Rectangle 35">
              <a:extLst>
                <a:ext uri="{FF2B5EF4-FFF2-40B4-BE49-F238E27FC236}">
                  <a16:creationId xmlns:a16="http://schemas.microsoft.com/office/drawing/2014/main" id="{C3339564-F18F-DEAB-D22A-B9D2A2460071}"/>
                </a:ext>
              </a:extLst>
            </p:cNvPr>
            <p:cNvSpPr>
              <a:spLocks noChangeArrowheads="1"/>
            </p:cNvSpPr>
            <p:nvPr/>
          </p:nvSpPr>
          <p:spPr bwMode="auto">
            <a:xfrm>
              <a:off x="2327" y="2772"/>
              <a:ext cx="12" cy="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2" name="Freeform 36">
              <a:extLst>
                <a:ext uri="{FF2B5EF4-FFF2-40B4-BE49-F238E27FC236}">
                  <a16:creationId xmlns:a16="http://schemas.microsoft.com/office/drawing/2014/main" id="{E8D1275E-51F5-29C4-1878-DACC55A33CAA}"/>
                </a:ext>
              </a:extLst>
            </p:cNvPr>
            <p:cNvSpPr>
              <a:spLocks/>
            </p:cNvSpPr>
            <p:nvPr/>
          </p:nvSpPr>
          <p:spPr bwMode="auto">
            <a:xfrm>
              <a:off x="2377" y="2720"/>
              <a:ext cx="10" cy="12"/>
            </a:xfrm>
            <a:custGeom>
              <a:avLst/>
              <a:gdLst>
                <a:gd name="T0" fmla="*/ 10 w 10"/>
                <a:gd name="T1" fmla="*/ 0 h 12"/>
                <a:gd name="T2" fmla="*/ 10 w 10"/>
                <a:gd name="T3" fmla="*/ 11 h 12"/>
                <a:gd name="T4" fmla="*/ 1 w 10"/>
                <a:gd name="T5" fmla="*/ 12 h 12"/>
                <a:gd name="T6" fmla="*/ 0 w 10"/>
                <a:gd name="T7" fmla="*/ 0 h 12"/>
                <a:gd name="T8" fmla="*/ 10 w 10"/>
                <a:gd name="T9" fmla="*/ 0 h 12"/>
              </a:gdLst>
              <a:ahLst/>
              <a:cxnLst>
                <a:cxn ang="0">
                  <a:pos x="T0" y="T1"/>
                </a:cxn>
                <a:cxn ang="0">
                  <a:pos x="T2" y="T3"/>
                </a:cxn>
                <a:cxn ang="0">
                  <a:pos x="T4" y="T5"/>
                </a:cxn>
                <a:cxn ang="0">
                  <a:pos x="T6" y="T7"/>
                </a:cxn>
                <a:cxn ang="0">
                  <a:pos x="T8" y="T9"/>
                </a:cxn>
              </a:cxnLst>
              <a:rect l="0" t="0" r="r" b="b"/>
              <a:pathLst>
                <a:path w="10" h="12">
                  <a:moveTo>
                    <a:pt x="10" y="0"/>
                  </a:moveTo>
                  <a:lnTo>
                    <a:pt x="10" y="11"/>
                  </a:lnTo>
                  <a:lnTo>
                    <a:pt x="1" y="12"/>
                  </a:lnTo>
                  <a:lnTo>
                    <a:pt x="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3" name="Freeform 37">
              <a:extLst>
                <a:ext uri="{FF2B5EF4-FFF2-40B4-BE49-F238E27FC236}">
                  <a16:creationId xmlns:a16="http://schemas.microsoft.com/office/drawing/2014/main" id="{AAEA6845-2790-2A65-A31D-9FA5434AB0D9}"/>
                </a:ext>
              </a:extLst>
            </p:cNvPr>
            <p:cNvSpPr>
              <a:spLocks/>
            </p:cNvSpPr>
            <p:nvPr/>
          </p:nvSpPr>
          <p:spPr bwMode="auto">
            <a:xfrm>
              <a:off x="2276" y="2720"/>
              <a:ext cx="10" cy="12"/>
            </a:xfrm>
            <a:custGeom>
              <a:avLst/>
              <a:gdLst>
                <a:gd name="T0" fmla="*/ 10 w 10"/>
                <a:gd name="T1" fmla="*/ 0 h 12"/>
                <a:gd name="T2" fmla="*/ 10 w 10"/>
                <a:gd name="T3" fmla="*/ 11 h 12"/>
                <a:gd name="T4" fmla="*/ 0 w 10"/>
                <a:gd name="T5" fmla="*/ 12 h 12"/>
                <a:gd name="T6" fmla="*/ 0 w 10"/>
                <a:gd name="T7" fmla="*/ 0 h 12"/>
                <a:gd name="T8" fmla="*/ 10 w 10"/>
                <a:gd name="T9" fmla="*/ 0 h 12"/>
              </a:gdLst>
              <a:ahLst/>
              <a:cxnLst>
                <a:cxn ang="0">
                  <a:pos x="T0" y="T1"/>
                </a:cxn>
                <a:cxn ang="0">
                  <a:pos x="T2" y="T3"/>
                </a:cxn>
                <a:cxn ang="0">
                  <a:pos x="T4" y="T5"/>
                </a:cxn>
                <a:cxn ang="0">
                  <a:pos x="T6" y="T7"/>
                </a:cxn>
                <a:cxn ang="0">
                  <a:pos x="T8" y="T9"/>
                </a:cxn>
              </a:cxnLst>
              <a:rect l="0" t="0" r="r" b="b"/>
              <a:pathLst>
                <a:path w="10" h="12">
                  <a:moveTo>
                    <a:pt x="10" y="0"/>
                  </a:moveTo>
                  <a:lnTo>
                    <a:pt x="10" y="11"/>
                  </a:lnTo>
                  <a:lnTo>
                    <a:pt x="0" y="12"/>
                  </a:lnTo>
                  <a:lnTo>
                    <a:pt x="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4" name="Freeform 38">
              <a:extLst>
                <a:ext uri="{FF2B5EF4-FFF2-40B4-BE49-F238E27FC236}">
                  <a16:creationId xmlns:a16="http://schemas.microsoft.com/office/drawing/2014/main" id="{44EB3E03-827D-834C-3D10-DD2A01BF6B3D}"/>
                </a:ext>
              </a:extLst>
            </p:cNvPr>
            <p:cNvSpPr>
              <a:spLocks/>
            </p:cNvSpPr>
            <p:nvPr/>
          </p:nvSpPr>
          <p:spPr bwMode="auto">
            <a:xfrm>
              <a:off x="2288" y="2754"/>
              <a:ext cx="16" cy="15"/>
            </a:xfrm>
            <a:custGeom>
              <a:avLst/>
              <a:gdLst>
                <a:gd name="T0" fmla="*/ 7 w 16"/>
                <a:gd name="T1" fmla="*/ 0 h 15"/>
                <a:gd name="T2" fmla="*/ 16 w 16"/>
                <a:gd name="T3" fmla="*/ 9 h 15"/>
                <a:gd name="T4" fmla="*/ 10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10" y="15"/>
                  </a:lnTo>
                  <a:lnTo>
                    <a:pt x="0" y="7"/>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5" name="Freeform 39">
              <a:extLst>
                <a:ext uri="{FF2B5EF4-FFF2-40B4-BE49-F238E27FC236}">
                  <a16:creationId xmlns:a16="http://schemas.microsoft.com/office/drawing/2014/main" id="{574D3132-7482-1B30-BFB0-3D08663E9AF5}"/>
                </a:ext>
              </a:extLst>
            </p:cNvPr>
            <p:cNvSpPr>
              <a:spLocks/>
            </p:cNvSpPr>
            <p:nvPr/>
          </p:nvSpPr>
          <p:spPr bwMode="auto">
            <a:xfrm>
              <a:off x="2360" y="2683"/>
              <a:ext cx="15" cy="15"/>
            </a:xfrm>
            <a:custGeom>
              <a:avLst/>
              <a:gdLst>
                <a:gd name="T0" fmla="*/ 7 w 15"/>
                <a:gd name="T1" fmla="*/ 0 h 15"/>
                <a:gd name="T2" fmla="*/ 15 w 15"/>
                <a:gd name="T3" fmla="*/ 8 h 15"/>
                <a:gd name="T4" fmla="*/ 9 w 15"/>
                <a:gd name="T5" fmla="*/ 15 h 15"/>
                <a:gd name="T6" fmla="*/ 0 w 15"/>
                <a:gd name="T7" fmla="*/ 6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15" y="8"/>
                  </a:lnTo>
                  <a:lnTo>
                    <a:pt x="9" y="15"/>
                  </a:lnTo>
                  <a:lnTo>
                    <a:pt x="0" y="6"/>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6" name="Freeform 40">
              <a:extLst>
                <a:ext uri="{FF2B5EF4-FFF2-40B4-BE49-F238E27FC236}">
                  <a16:creationId xmlns:a16="http://schemas.microsoft.com/office/drawing/2014/main" id="{4B9673B0-9089-F2BD-F4B2-3EDD9B9D4644}"/>
                </a:ext>
              </a:extLst>
            </p:cNvPr>
            <p:cNvSpPr>
              <a:spLocks/>
            </p:cNvSpPr>
            <p:nvPr/>
          </p:nvSpPr>
          <p:spPr bwMode="auto">
            <a:xfrm>
              <a:off x="2361" y="2753"/>
              <a:ext cx="15" cy="16"/>
            </a:xfrm>
            <a:custGeom>
              <a:avLst/>
              <a:gdLst>
                <a:gd name="T0" fmla="*/ 0 w 15"/>
                <a:gd name="T1" fmla="*/ 9 h 16"/>
                <a:gd name="T2" fmla="*/ 8 w 15"/>
                <a:gd name="T3" fmla="*/ 0 h 16"/>
                <a:gd name="T4" fmla="*/ 15 w 15"/>
                <a:gd name="T5" fmla="*/ 7 h 16"/>
                <a:gd name="T6" fmla="*/ 7 w 15"/>
                <a:gd name="T7" fmla="*/ 16 h 16"/>
                <a:gd name="T8" fmla="*/ 0 w 15"/>
                <a:gd name="T9" fmla="*/ 9 h 16"/>
              </a:gdLst>
              <a:ahLst/>
              <a:cxnLst>
                <a:cxn ang="0">
                  <a:pos x="T0" y="T1"/>
                </a:cxn>
                <a:cxn ang="0">
                  <a:pos x="T2" y="T3"/>
                </a:cxn>
                <a:cxn ang="0">
                  <a:pos x="T4" y="T5"/>
                </a:cxn>
                <a:cxn ang="0">
                  <a:pos x="T6" y="T7"/>
                </a:cxn>
                <a:cxn ang="0">
                  <a:pos x="T8" y="T9"/>
                </a:cxn>
              </a:cxnLst>
              <a:rect l="0" t="0" r="r" b="b"/>
              <a:pathLst>
                <a:path w="15" h="16">
                  <a:moveTo>
                    <a:pt x="0" y="9"/>
                  </a:moveTo>
                  <a:lnTo>
                    <a:pt x="8" y="0"/>
                  </a:lnTo>
                  <a:lnTo>
                    <a:pt x="15" y="7"/>
                  </a:lnTo>
                  <a:lnTo>
                    <a:pt x="7" y="16"/>
                  </a:lnTo>
                  <a:lnTo>
                    <a:pt x="0"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7" name="Freeform 41">
              <a:extLst>
                <a:ext uri="{FF2B5EF4-FFF2-40B4-BE49-F238E27FC236}">
                  <a16:creationId xmlns:a16="http://schemas.microsoft.com/office/drawing/2014/main" id="{13D904E8-7C3F-AFCC-FF09-E16D5439F67C}"/>
                </a:ext>
              </a:extLst>
            </p:cNvPr>
            <p:cNvSpPr>
              <a:spLocks/>
            </p:cNvSpPr>
            <p:nvPr/>
          </p:nvSpPr>
          <p:spPr bwMode="auto">
            <a:xfrm>
              <a:off x="2288" y="2684"/>
              <a:ext cx="15" cy="15"/>
            </a:xfrm>
            <a:custGeom>
              <a:avLst/>
              <a:gdLst>
                <a:gd name="T0" fmla="*/ 0 w 15"/>
                <a:gd name="T1" fmla="*/ 8 h 15"/>
                <a:gd name="T2" fmla="*/ 8 w 15"/>
                <a:gd name="T3" fmla="*/ 0 h 15"/>
                <a:gd name="T4" fmla="*/ 15 w 15"/>
                <a:gd name="T5" fmla="*/ 6 h 15"/>
                <a:gd name="T6" fmla="*/ 6 w 15"/>
                <a:gd name="T7" fmla="*/ 15 h 15"/>
                <a:gd name="T8" fmla="*/ 0 w 15"/>
                <a:gd name="T9" fmla="*/ 8 h 15"/>
              </a:gdLst>
              <a:ahLst/>
              <a:cxnLst>
                <a:cxn ang="0">
                  <a:pos x="T0" y="T1"/>
                </a:cxn>
                <a:cxn ang="0">
                  <a:pos x="T2" y="T3"/>
                </a:cxn>
                <a:cxn ang="0">
                  <a:pos x="T4" y="T5"/>
                </a:cxn>
                <a:cxn ang="0">
                  <a:pos x="T6" y="T7"/>
                </a:cxn>
                <a:cxn ang="0">
                  <a:pos x="T8" y="T9"/>
                </a:cxn>
              </a:cxnLst>
              <a:rect l="0" t="0" r="r" b="b"/>
              <a:pathLst>
                <a:path w="15" h="15">
                  <a:moveTo>
                    <a:pt x="0" y="8"/>
                  </a:moveTo>
                  <a:lnTo>
                    <a:pt x="8" y="0"/>
                  </a:lnTo>
                  <a:lnTo>
                    <a:pt x="15" y="6"/>
                  </a:lnTo>
                  <a:lnTo>
                    <a:pt x="6" y="15"/>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528" name="Group 44">
            <a:extLst>
              <a:ext uri="{FF2B5EF4-FFF2-40B4-BE49-F238E27FC236}">
                <a16:creationId xmlns:a16="http://schemas.microsoft.com/office/drawing/2014/main" id="{52281141-B7EB-5415-CCEE-CB96F47F98CE}"/>
              </a:ext>
            </a:extLst>
          </p:cNvPr>
          <p:cNvGrpSpPr>
            <a:grpSpLocks noChangeAspect="1"/>
          </p:cNvGrpSpPr>
          <p:nvPr/>
        </p:nvGrpSpPr>
        <p:grpSpPr bwMode="auto">
          <a:xfrm>
            <a:off x="5745034" y="3842285"/>
            <a:ext cx="763588" cy="635000"/>
            <a:chOff x="3634" y="2567"/>
            <a:chExt cx="481" cy="400"/>
          </a:xfrm>
        </p:grpSpPr>
        <p:sp>
          <p:nvSpPr>
            <p:cNvPr id="529" name="AutoShape 43">
              <a:extLst>
                <a:ext uri="{FF2B5EF4-FFF2-40B4-BE49-F238E27FC236}">
                  <a16:creationId xmlns:a16="http://schemas.microsoft.com/office/drawing/2014/main" id="{9EDB2107-891F-F7B3-CDC4-F2125BCEE057}"/>
                </a:ext>
              </a:extLst>
            </p:cNvPr>
            <p:cNvSpPr>
              <a:spLocks noChangeAspect="1" noChangeArrowheads="1" noTextEdit="1"/>
            </p:cNvSpPr>
            <p:nvPr/>
          </p:nvSpPr>
          <p:spPr bwMode="auto">
            <a:xfrm>
              <a:off x="3634" y="2567"/>
              <a:ext cx="481"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30" name="Freeform 45">
              <a:extLst>
                <a:ext uri="{FF2B5EF4-FFF2-40B4-BE49-F238E27FC236}">
                  <a16:creationId xmlns:a16="http://schemas.microsoft.com/office/drawing/2014/main" id="{549F5F9F-FBC4-3DFD-A4D7-02C470ADE3F7}"/>
                </a:ext>
              </a:extLst>
            </p:cNvPr>
            <p:cNvSpPr>
              <a:spLocks/>
            </p:cNvSpPr>
            <p:nvPr/>
          </p:nvSpPr>
          <p:spPr bwMode="auto">
            <a:xfrm>
              <a:off x="4115"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31" name="Freeform 46">
              <a:extLst>
                <a:ext uri="{FF2B5EF4-FFF2-40B4-BE49-F238E27FC236}">
                  <a16:creationId xmlns:a16="http://schemas.microsoft.com/office/drawing/2014/main" id="{ACA4DFF0-E24D-A684-7B37-2D679CEE541F}"/>
                </a:ext>
              </a:extLst>
            </p:cNvPr>
            <p:cNvSpPr>
              <a:spLocks/>
            </p:cNvSpPr>
            <p:nvPr/>
          </p:nvSpPr>
          <p:spPr bwMode="auto">
            <a:xfrm>
              <a:off x="4023" y="2823"/>
              <a:ext cx="92" cy="144"/>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32" name="Freeform 47">
              <a:extLst>
                <a:ext uri="{FF2B5EF4-FFF2-40B4-BE49-F238E27FC236}">
                  <a16:creationId xmlns:a16="http://schemas.microsoft.com/office/drawing/2014/main" id="{D39062D4-A54D-3415-FFCF-7E477248D607}"/>
                </a:ext>
              </a:extLst>
            </p:cNvPr>
            <p:cNvSpPr>
              <a:spLocks/>
            </p:cNvSpPr>
            <p:nvPr/>
          </p:nvSpPr>
          <p:spPr bwMode="auto">
            <a:xfrm>
              <a:off x="4023" y="2649"/>
              <a:ext cx="92" cy="144"/>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33" name="Freeform 48">
              <a:extLst>
                <a:ext uri="{FF2B5EF4-FFF2-40B4-BE49-F238E27FC236}">
                  <a16:creationId xmlns:a16="http://schemas.microsoft.com/office/drawing/2014/main" id="{F8EEEB31-35BF-7DC6-61CF-3BF7DF87842E}"/>
                </a:ext>
              </a:extLst>
            </p:cNvPr>
            <p:cNvSpPr>
              <a:spLocks/>
            </p:cNvSpPr>
            <p:nvPr/>
          </p:nvSpPr>
          <p:spPr bwMode="auto">
            <a:xfrm>
              <a:off x="3890" y="2567"/>
              <a:ext cx="144" cy="92"/>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34" name="Freeform 49">
              <a:extLst>
                <a:ext uri="{FF2B5EF4-FFF2-40B4-BE49-F238E27FC236}">
                  <a16:creationId xmlns:a16="http://schemas.microsoft.com/office/drawing/2014/main" id="{30FACDCE-5AB8-7441-E4ED-DEC15AA70427}"/>
                </a:ext>
              </a:extLst>
            </p:cNvPr>
            <p:cNvSpPr>
              <a:spLocks/>
            </p:cNvSpPr>
            <p:nvPr/>
          </p:nvSpPr>
          <p:spPr bwMode="auto">
            <a:xfrm>
              <a:off x="3715" y="2567"/>
              <a:ext cx="145" cy="92"/>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35" name="Freeform 50">
              <a:extLst>
                <a:ext uri="{FF2B5EF4-FFF2-40B4-BE49-F238E27FC236}">
                  <a16:creationId xmlns:a16="http://schemas.microsoft.com/office/drawing/2014/main" id="{9CE50EAD-D3FF-A0CD-EC99-514ABFA12EAB}"/>
                </a:ext>
              </a:extLst>
            </p:cNvPr>
            <p:cNvSpPr>
              <a:spLocks/>
            </p:cNvSpPr>
            <p:nvPr/>
          </p:nvSpPr>
          <p:spPr bwMode="auto">
            <a:xfrm>
              <a:off x="3634" y="2649"/>
              <a:ext cx="92" cy="144"/>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36" name="Oval 51">
              <a:extLst>
                <a:ext uri="{FF2B5EF4-FFF2-40B4-BE49-F238E27FC236}">
                  <a16:creationId xmlns:a16="http://schemas.microsoft.com/office/drawing/2014/main" id="{DF25A11B-4BCB-6AC0-9B65-0690B7F6CFA0}"/>
                </a:ext>
              </a:extLst>
            </p:cNvPr>
            <p:cNvSpPr>
              <a:spLocks noChangeArrowheads="1"/>
            </p:cNvSpPr>
            <p:nvPr/>
          </p:nvSpPr>
          <p:spPr bwMode="auto">
            <a:xfrm>
              <a:off x="3830" y="2763"/>
              <a:ext cx="90" cy="9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dirty="0"/>
            </a:p>
          </p:txBody>
        </p:sp>
        <p:sp>
          <p:nvSpPr>
            <p:cNvPr id="537" name="Freeform 52">
              <a:extLst>
                <a:ext uri="{FF2B5EF4-FFF2-40B4-BE49-F238E27FC236}">
                  <a16:creationId xmlns:a16="http://schemas.microsoft.com/office/drawing/2014/main" id="{1E933A4B-57B7-D674-E367-C80E6830AF7B}"/>
                </a:ext>
              </a:extLst>
            </p:cNvPr>
            <p:cNvSpPr>
              <a:spLocks/>
            </p:cNvSpPr>
            <p:nvPr/>
          </p:nvSpPr>
          <p:spPr bwMode="auto">
            <a:xfrm>
              <a:off x="3851" y="2694"/>
              <a:ext cx="137" cy="136"/>
            </a:xfrm>
            <a:custGeom>
              <a:avLst/>
              <a:gdLst>
                <a:gd name="T0" fmla="*/ 32 w 137"/>
                <a:gd name="T1" fmla="*/ 136 h 136"/>
                <a:gd name="T2" fmla="*/ 0 w 137"/>
                <a:gd name="T3" fmla="*/ 104 h 136"/>
                <a:gd name="T4" fmla="*/ 105 w 137"/>
                <a:gd name="T5" fmla="*/ 0 h 136"/>
                <a:gd name="T6" fmla="*/ 137 w 137"/>
                <a:gd name="T7" fmla="*/ 32 h 136"/>
                <a:gd name="T8" fmla="*/ 32 w 137"/>
                <a:gd name="T9" fmla="*/ 136 h 136"/>
              </a:gdLst>
              <a:ahLst/>
              <a:cxnLst>
                <a:cxn ang="0">
                  <a:pos x="T0" y="T1"/>
                </a:cxn>
                <a:cxn ang="0">
                  <a:pos x="T2" y="T3"/>
                </a:cxn>
                <a:cxn ang="0">
                  <a:pos x="T4" y="T5"/>
                </a:cxn>
                <a:cxn ang="0">
                  <a:pos x="T6" y="T7"/>
                </a:cxn>
                <a:cxn ang="0">
                  <a:pos x="T8" y="T9"/>
                </a:cxn>
              </a:cxnLst>
              <a:rect l="0" t="0" r="r" b="b"/>
              <a:pathLst>
                <a:path w="137" h="136">
                  <a:moveTo>
                    <a:pt x="32" y="136"/>
                  </a:moveTo>
                  <a:lnTo>
                    <a:pt x="0" y="104"/>
                  </a:lnTo>
                  <a:lnTo>
                    <a:pt x="105" y="0"/>
                  </a:lnTo>
                  <a:lnTo>
                    <a:pt x="137" y="32"/>
                  </a:lnTo>
                  <a:lnTo>
                    <a:pt x="32" y="1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538" name="Group 537">
            <a:extLst>
              <a:ext uri="{FF2B5EF4-FFF2-40B4-BE49-F238E27FC236}">
                <a16:creationId xmlns:a16="http://schemas.microsoft.com/office/drawing/2014/main" id="{D8323B83-DBE1-AE8C-7192-45319233B29F}"/>
              </a:ext>
            </a:extLst>
          </p:cNvPr>
          <p:cNvGrpSpPr/>
          <p:nvPr/>
        </p:nvGrpSpPr>
        <p:grpSpPr>
          <a:xfrm>
            <a:off x="5993244" y="1021131"/>
            <a:ext cx="794151" cy="810312"/>
            <a:chOff x="8038192" y="2535506"/>
            <a:chExt cx="872835" cy="914400"/>
          </a:xfrm>
        </p:grpSpPr>
        <p:sp>
          <p:nvSpPr>
            <p:cNvPr id="539" name="Graphic 4" descr="Badge Tick with solid fill">
              <a:extLst>
                <a:ext uri="{FF2B5EF4-FFF2-40B4-BE49-F238E27FC236}">
                  <a16:creationId xmlns:a16="http://schemas.microsoft.com/office/drawing/2014/main" id="{126EC601-5CBD-ED44-1974-6E65359A075A}"/>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0" name="Graphic 4" descr="Badge Tick with solid fill">
              <a:extLst>
                <a:ext uri="{FF2B5EF4-FFF2-40B4-BE49-F238E27FC236}">
                  <a16:creationId xmlns:a16="http://schemas.microsoft.com/office/drawing/2014/main" id="{2EBBA18F-2E1A-74A2-F14A-D58ABED4546D}"/>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541" name="Group 62">
            <a:extLst>
              <a:ext uri="{FF2B5EF4-FFF2-40B4-BE49-F238E27FC236}">
                <a16:creationId xmlns:a16="http://schemas.microsoft.com/office/drawing/2014/main" id="{B24A2CA1-81A1-6BA7-3C37-43A517D197D7}"/>
              </a:ext>
            </a:extLst>
          </p:cNvPr>
          <p:cNvGrpSpPr>
            <a:grpSpLocks noChangeAspect="1"/>
          </p:cNvGrpSpPr>
          <p:nvPr/>
        </p:nvGrpSpPr>
        <p:grpSpPr bwMode="auto">
          <a:xfrm>
            <a:off x="7548741" y="4879445"/>
            <a:ext cx="539750" cy="909638"/>
            <a:chOff x="6436" y="2524"/>
            <a:chExt cx="340" cy="573"/>
          </a:xfrm>
        </p:grpSpPr>
        <p:sp>
          <p:nvSpPr>
            <p:cNvPr id="542" name="AutoShape 61">
              <a:extLst>
                <a:ext uri="{FF2B5EF4-FFF2-40B4-BE49-F238E27FC236}">
                  <a16:creationId xmlns:a16="http://schemas.microsoft.com/office/drawing/2014/main" id="{84428117-B636-EB68-91E5-7CEBFE434511}"/>
                </a:ext>
              </a:extLst>
            </p:cNvPr>
            <p:cNvSpPr>
              <a:spLocks noChangeAspect="1" noChangeArrowheads="1" noTextEdit="1"/>
            </p:cNvSpPr>
            <p:nvPr/>
          </p:nvSpPr>
          <p:spPr bwMode="auto">
            <a:xfrm>
              <a:off x="6436" y="2524"/>
              <a:ext cx="340"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43" name="Rectangle 63">
              <a:extLst>
                <a:ext uri="{FF2B5EF4-FFF2-40B4-BE49-F238E27FC236}">
                  <a16:creationId xmlns:a16="http://schemas.microsoft.com/office/drawing/2014/main" id="{DA1D7FE7-DCD4-13DF-8BF0-4CD4B778E8BF}"/>
                </a:ext>
              </a:extLst>
            </p:cNvPr>
            <p:cNvSpPr>
              <a:spLocks noChangeArrowheads="1"/>
            </p:cNvSpPr>
            <p:nvPr/>
          </p:nvSpPr>
          <p:spPr bwMode="auto">
            <a:xfrm>
              <a:off x="6436" y="2694"/>
              <a:ext cx="340" cy="24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150"/>
            </a:p>
          </p:txBody>
        </p:sp>
        <p:sp>
          <p:nvSpPr>
            <p:cNvPr id="544" name="Freeform 64">
              <a:extLst>
                <a:ext uri="{FF2B5EF4-FFF2-40B4-BE49-F238E27FC236}">
                  <a16:creationId xmlns:a16="http://schemas.microsoft.com/office/drawing/2014/main" id="{F9E10FE3-37A6-CA4E-A33F-A20BD13E427C}"/>
                </a:ext>
              </a:extLst>
            </p:cNvPr>
            <p:cNvSpPr>
              <a:spLocks noEditPoints="1"/>
            </p:cNvSpPr>
            <p:nvPr/>
          </p:nvSpPr>
          <p:spPr bwMode="auto">
            <a:xfrm>
              <a:off x="6476" y="2524"/>
              <a:ext cx="261" cy="379"/>
            </a:xfrm>
            <a:custGeom>
              <a:avLst/>
              <a:gdLst>
                <a:gd name="T0" fmla="*/ 426 w 853"/>
                <a:gd name="T1" fmla="*/ 128 h 1873"/>
                <a:gd name="T2" fmla="*/ 449 w 853"/>
                <a:gd name="T3" fmla="*/ 129 h 1873"/>
                <a:gd name="T4" fmla="*/ 644 w 853"/>
                <a:gd name="T5" fmla="*/ 226 h 1873"/>
                <a:gd name="T6" fmla="*/ 725 w 853"/>
                <a:gd name="T7" fmla="*/ 435 h 1873"/>
                <a:gd name="T8" fmla="*/ 725 w 853"/>
                <a:gd name="T9" fmla="*/ 1446 h 1873"/>
                <a:gd name="T10" fmla="*/ 637 w 853"/>
                <a:gd name="T11" fmla="*/ 1657 h 1873"/>
                <a:gd name="T12" fmla="*/ 426 w 853"/>
                <a:gd name="T13" fmla="*/ 1745 h 1873"/>
                <a:gd name="T14" fmla="*/ 404 w 853"/>
                <a:gd name="T15" fmla="*/ 1744 h 1873"/>
                <a:gd name="T16" fmla="*/ 208 w 853"/>
                <a:gd name="T17" fmla="*/ 1647 h 1873"/>
                <a:gd name="T18" fmla="*/ 128 w 853"/>
                <a:gd name="T19" fmla="*/ 1438 h 1873"/>
                <a:gd name="T20" fmla="*/ 128 w 853"/>
                <a:gd name="T21" fmla="*/ 426 h 1873"/>
                <a:gd name="T22" fmla="*/ 215 w 853"/>
                <a:gd name="T23" fmla="*/ 215 h 1873"/>
                <a:gd name="T24" fmla="*/ 426 w 853"/>
                <a:gd name="T25" fmla="*/ 128 h 1873"/>
                <a:gd name="T26" fmla="*/ 426 w 853"/>
                <a:gd name="T27" fmla="*/ 0 h 1873"/>
                <a:gd name="T28" fmla="*/ 0 w 853"/>
                <a:gd name="T29" fmla="*/ 426 h 1873"/>
                <a:gd name="T30" fmla="*/ 0 w 853"/>
                <a:gd name="T31" fmla="*/ 1438 h 1873"/>
                <a:gd name="T32" fmla="*/ 395 w 853"/>
                <a:gd name="T33" fmla="*/ 1872 h 1873"/>
                <a:gd name="T34" fmla="*/ 426 w 853"/>
                <a:gd name="T35" fmla="*/ 1873 h 1873"/>
                <a:gd name="T36" fmla="*/ 853 w 853"/>
                <a:gd name="T37" fmla="*/ 1446 h 1873"/>
                <a:gd name="T38" fmla="*/ 853 w 853"/>
                <a:gd name="T39" fmla="*/ 435 h 1873"/>
                <a:gd name="T40" fmla="*/ 458 w 853"/>
                <a:gd name="T41" fmla="*/ 1 h 1873"/>
                <a:gd name="T42" fmla="*/ 426 w 853"/>
                <a:gd name="T43" fmla="*/ 0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3" h="1873">
                  <a:moveTo>
                    <a:pt x="426" y="128"/>
                  </a:moveTo>
                  <a:cubicBezTo>
                    <a:pt x="434" y="128"/>
                    <a:pt x="441" y="128"/>
                    <a:pt x="449" y="129"/>
                  </a:cubicBezTo>
                  <a:cubicBezTo>
                    <a:pt x="523" y="134"/>
                    <a:pt x="593" y="169"/>
                    <a:pt x="644" y="226"/>
                  </a:cubicBezTo>
                  <a:cubicBezTo>
                    <a:pt x="696" y="283"/>
                    <a:pt x="725" y="357"/>
                    <a:pt x="725" y="435"/>
                  </a:cubicBezTo>
                  <a:cubicBezTo>
                    <a:pt x="725" y="1446"/>
                    <a:pt x="725" y="1446"/>
                    <a:pt x="725" y="1446"/>
                  </a:cubicBezTo>
                  <a:cubicBezTo>
                    <a:pt x="725" y="1526"/>
                    <a:pt x="694" y="1601"/>
                    <a:pt x="637" y="1657"/>
                  </a:cubicBezTo>
                  <a:cubicBezTo>
                    <a:pt x="581" y="1714"/>
                    <a:pt x="506" y="1745"/>
                    <a:pt x="426" y="1745"/>
                  </a:cubicBezTo>
                  <a:cubicBezTo>
                    <a:pt x="419" y="1745"/>
                    <a:pt x="411" y="1744"/>
                    <a:pt x="404" y="1744"/>
                  </a:cubicBezTo>
                  <a:cubicBezTo>
                    <a:pt x="329" y="1739"/>
                    <a:pt x="260" y="1704"/>
                    <a:pt x="208" y="1647"/>
                  </a:cubicBezTo>
                  <a:cubicBezTo>
                    <a:pt x="156" y="1590"/>
                    <a:pt x="128" y="1515"/>
                    <a:pt x="128" y="1438"/>
                  </a:cubicBezTo>
                  <a:cubicBezTo>
                    <a:pt x="128" y="426"/>
                    <a:pt x="128" y="426"/>
                    <a:pt x="128" y="426"/>
                  </a:cubicBezTo>
                  <a:cubicBezTo>
                    <a:pt x="128" y="347"/>
                    <a:pt x="159" y="272"/>
                    <a:pt x="215" y="215"/>
                  </a:cubicBezTo>
                  <a:cubicBezTo>
                    <a:pt x="272" y="159"/>
                    <a:pt x="347" y="128"/>
                    <a:pt x="426" y="128"/>
                  </a:cubicBezTo>
                  <a:moveTo>
                    <a:pt x="426" y="0"/>
                  </a:moveTo>
                  <a:cubicBezTo>
                    <a:pt x="191" y="0"/>
                    <a:pt x="0" y="191"/>
                    <a:pt x="0" y="426"/>
                  </a:cubicBezTo>
                  <a:cubicBezTo>
                    <a:pt x="0" y="1438"/>
                    <a:pt x="0" y="1438"/>
                    <a:pt x="0" y="1438"/>
                  </a:cubicBezTo>
                  <a:cubicBezTo>
                    <a:pt x="0" y="1663"/>
                    <a:pt x="170" y="1855"/>
                    <a:pt x="395" y="1872"/>
                  </a:cubicBezTo>
                  <a:cubicBezTo>
                    <a:pt x="405" y="1872"/>
                    <a:pt x="416" y="1873"/>
                    <a:pt x="426" y="1873"/>
                  </a:cubicBezTo>
                  <a:cubicBezTo>
                    <a:pt x="662" y="1873"/>
                    <a:pt x="853" y="1682"/>
                    <a:pt x="853" y="1446"/>
                  </a:cubicBezTo>
                  <a:cubicBezTo>
                    <a:pt x="853" y="435"/>
                    <a:pt x="853" y="435"/>
                    <a:pt x="853" y="435"/>
                  </a:cubicBezTo>
                  <a:cubicBezTo>
                    <a:pt x="853" y="210"/>
                    <a:pt x="682" y="17"/>
                    <a:pt x="458" y="1"/>
                  </a:cubicBezTo>
                  <a:cubicBezTo>
                    <a:pt x="447" y="0"/>
                    <a:pt x="437" y="0"/>
                    <a:pt x="426"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150"/>
            </a:p>
          </p:txBody>
        </p:sp>
        <p:sp>
          <p:nvSpPr>
            <p:cNvPr id="545" name="Freeform 65">
              <a:extLst>
                <a:ext uri="{FF2B5EF4-FFF2-40B4-BE49-F238E27FC236}">
                  <a16:creationId xmlns:a16="http://schemas.microsoft.com/office/drawing/2014/main" id="{3EEFC06E-5AF6-8384-428F-5A3A40ED936B}"/>
                </a:ext>
              </a:extLst>
            </p:cNvPr>
            <p:cNvSpPr>
              <a:spLocks/>
            </p:cNvSpPr>
            <p:nvPr/>
          </p:nvSpPr>
          <p:spPr bwMode="auto">
            <a:xfrm>
              <a:off x="6567" y="2759"/>
              <a:ext cx="78" cy="7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46" name="Freeform 66">
              <a:extLst>
                <a:ext uri="{FF2B5EF4-FFF2-40B4-BE49-F238E27FC236}">
                  <a16:creationId xmlns:a16="http://schemas.microsoft.com/office/drawing/2014/main" id="{89855B48-4E01-4045-5BB6-D8C049141EE5}"/>
                </a:ext>
              </a:extLst>
            </p:cNvPr>
            <p:cNvSpPr>
              <a:spLocks/>
            </p:cNvSpPr>
            <p:nvPr/>
          </p:nvSpPr>
          <p:spPr bwMode="auto">
            <a:xfrm>
              <a:off x="6586" y="2798"/>
              <a:ext cx="40" cy="92"/>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spTree>
    <p:extLst>
      <p:ext uri="{BB962C8B-B14F-4D97-AF65-F5344CB8AC3E}">
        <p14:creationId xmlns:p14="http://schemas.microsoft.com/office/powerpoint/2010/main" val="1045607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7"/>
                                        </p:tgtEl>
                                        <p:attrNameLst>
                                          <p:attrName>style.visibility</p:attrName>
                                        </p:attrNameLst>
                                      </p:cBhvr>
                                      <p:to>
                                        <p:strVal val="visible"/>
                                      </p:to>
                                    </p:set>
                                    <p:animEffect transition="in" filter="fade">
                                      <p:cBhvr>
                                        <p:cTn id="7" dur="500"/>
                                        <p:tgtEl>
                                          <p:spTgt spid="5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6"/>
                                        </p:tgtEl>
                                        <p:attrNameLst>
                                          <p:attrName>style.visibility</p:attrName>
                                        </p:attrNameLst>
                                      </p:cBhvr>
                                      <p:to>
                                        <p:strVal val="visible"/>
                                      </p:to>
                                    </p:set>
                                    <p:animEffect transition="in" filter="fade">
                                      <p:cBhvr>
                                        <p:cTn id="10" dur="500"/>
                                        <p:tgtEl>
                                          <p:spTgt spid="3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6"/>
                                        </p:tgtEl>
                                        <p:attrNameLst>
                                          <p:attrName>style.visibility</p:attrName>
                                        </p:attrNameLst>
                                      </p:cBhvr>
                                      <p:to>
                                        <p:strVal val="visible"/>
                                      </p:to>
                                    </p:set>
                                    <p:animEffect transition="in" filter="fade">
                                      <p:cBhvr>
                                        <p:cTn id="13" dur="500"/>
                                        <p:tgtEl>
                                          <p:spTgt spid="336"/>
                                        </p:tgtEl>
                                      </p:cBhvr>
                                    </p:animEffect>
                                  </p:childTnLst>
                                </p:cTn>
                              </p:par>
                            </p:childTnLst>
                          </p:cTn>
                        </p:par>
                        <p:par>
                          <p:cTn id="14" fill="hold">
                            <p:stCondLst>
                              <p:cond delay="500"/>
                            </p:stCondLst>
                            <p:childTnLst>
                              <p:par>
                                <p:cTn id="15" presetID="10" presetClass="entr" presetSubtype="0" repeatCount="indefinite" fill="hold" grpId="1" nodeType="afterEffect">
                                  <p:stCondLst>
                                    <p:cond delay="250"/>
                                  </p:stCondLst>
                                  <p:childTnLst>
                                    <p:set>
                                      <p:cBhvr>
                                        <p:cTn id="16" dur="1" fill="hold">
                                          <p:stCondLst>
                                            <p:cond delay="0"/>
                                          </p:stCondLst>
                                        </p:cTn>
                                        <p:tgtEl>
                                          <p:spTgt spid="466"/>
                                        </p:tgtEl>
                                        <p:attrNameLst>
                                          <p:attrName>style.visibility</p:attrName>
                                        </p:attrNameLst>
                                      </p:cBhvr>
                                      <p:to>
                                        <p:strVal val="visible"/>
                                      </p:to>
                                    </p:set>
                                    <p:animEffect transition="in" filter="fade">
                                      <p:cBhvr>
                                        <p:cTn id="17" dur="1250"/>
                                        <p:tgtEl>
                                          <p:spTgt spid="466"/>
                                        </p:tgtEl>
                                      </p:cBhvr>
                                    </p:animEffect>
                                  </p:childTnLst>
                                </p:cTn>
                              </p:par>
                              <p:par>
                                <p:cTn id="18" presetID="42" presetClass="path" presetSubtype="0" repeatCount="indefinite" fill="hold" grpId="0" nodeType="withEffect">
                                  <p:stCondLst>
                                    <p:cond delay="0"/>
                                  </p:stCondLst>
                                  <p:childTnLst>
                                    <p:animMotion origin="layout" path="M -3.75E-6 -7.40741E-7 L 0.12995 -0.10116 " pathEditMode="relative" rAng="0" ptsTypes="AA">
                                      <p:cBhvr>
                                        <p:cTn id="19" dur="1250" fill="hold"/>
                                        <p:tgtEl>
                                          <p:spTgt spid="466"/>
                                        </p:tgtEl>
                                        <p:attrNameLst>
                                          <p:attrName>ppt_x</p:attrName>
                                          <p:attrName>ppt_y</p:attrName>
                                        </p:attrNameLst>
                                      </p:cBhvr>
                                      <p:rCtr x="6497" y="-5069"/>
                                    </p:animMotion>
                                  </p:childTnLst>
                                </p:cTn>
                              </p:par>
                              <p:par>
                                <p:cTn id="20" presetID="10" presetClass="entr" presetSubtype="0" repeatCount="indefinite" fill="hold" grpId="1" nodeType="withEffect">
                                  <p:stCondLst>
                                    <p:cond delay="200"/>
                                  </p:stCondLst>
                                  <p:childTnLst>
                                    <p:set>
                                      <p:cBhvr>
                                        <p:cTn id="21" dur="1" fill="hold">
                                          <p:stCondLst>
                                            <p:cond delay="0"/>
                                          </p:stCondLst>
                                        </p:cTn>
                                        <p:tgtEl>
                                          <p:spTgt spid="467"/>
                                        </p:tgtEl>
                                        <p:attrNameLst>
                                          <p:attrName>style.visibility</p:attrName>
                                        </p:attrNameLst>
                                      </p:cBhvr>
                                      <p:to>
                                        <p:strVal val="visible"/>
                                      </p:to>
                                    </p:set>
                                    <p:animEffect transition="in" filter="fade">
                                      <p:cBhvr>
                                        <p:cTn id="22" dur="1500"/>
                                        <p:tgtEl>
                                          <p:spTgt spid="467"/>
                                        </p:tgtEl>
                                      </p:cBhvr>
                                    </p:animEffect>
                                  </p:childTnLst>
                                </p:cTn>
                              </p:par>
                              <p:par>
                                <p:cTn id="23" presetID="42" presetClass="path" presetSubtype="0" repeatCount="indefinite" fill="hold" grpId="0" nodeType="withEffect">
                                  <p:stCondLst>
                                    <p:cond delay="200"/>
                                  </p:stCondLst>
                                  <p:childTnLst>
                                    <p:animMotion origin="layout" path="M -1.875E-6 3.33333E-6 L 0.08216 -0.05324 " pathEditMode="relative" rAng="0" ptsTypes="AA">
                                      <p:cBhvr>
                                        <p:cTn id="24" dur="1500" fill="hold"/>
                                        <p:tgtEl>
                                          <p:spTgt spid="467"/>
                                        </p:tgtEl>
                                        <p:attrNameLst>
                                          <p:attrName>ppt_x</p:attrName>
                                          <p:attrName>ppt_y</p:attrName>
                                        </p:attrNameLst>
                                      </p:cBhvr>
                                      <p:rCtr x="4102" y="-2662"/>
                                    </p:animMotion>
                                  </p:childTnLst>
                                </p:cTn>
                              </p:par>
                              <p:par>
                                <p:cTn id="25" presetID="10" presetClass="entr" presetSubtype="0" repeatCount="indefinite" fill="hold" grpId="1" nodeType="withEffect">
                                  <p:stCondLst>
                                    <p:cond delay="500"/>
                                  </p:stCondLst>
                                  <p:childTnLst>
                                    <p:set>
                                      <p:cBhvr>
                                        <p:cTn id="26" dur="1" fill="hold">
                                          <p:stCondLst>
                                            <p:cond delay="0"/>
                                          </p:stCondLst>
                                        </p:cTn>
                                        <p:tgtEl>
                                          <p:spTgt spid="468"/>
                                        </p:tgtEl>
                                        <p:attrNameLst>
                                          <p:attrName>style.visibility</p:attrName>
                                        </p:attrNameLst>
                                      </p:cBhvr>
                                      <p:to>
                                        <p:strVal val="visible"/>
                                      </p:to>
                                    </p:set>
                                    <p:animEffect transition="in" filter="fade">
                                      <p:cBhvr>
                                        <p:cTn id="27" dur="1000"/>
                                        <p:tgtEl>
                                          <p:spTgt spid="468"/>
                                        </p:tgtEl>
                                      </p:cBhvr>
                                    </p:animEffect>
                                  </p:childTnLst>
                                </p:cTn>
                              </p:par>
                              <p:par>
                                <p:cTn id="28" presetID="42" presetClass="path" presetSubtype="0" repeatCount="indefinite" fill="hold" grpId="0" nodeType="withEffect">
                                  <p:stCondLst>
                                    <p:cond delay="500"/>
                                  </p:stCondLst>
                                  <p:childTnLst>
                                    <p:animMotion origin="layout" path="M -2.5E-6 -2.96296E-6 L 0.10638 -0.07291 " pathEditMode="relative" rAng="0" ptsTypes="AA">
                                      <p:cBhvr>
                                        <p:cTn id="29" dur="1000" fill="hold"/>
                                        <p:tgtEl>
                                          <p:spTgt spid="468"/>
                                        </p:tgtEl>
                                        <p:attrNameLst>
                                          <p:attrName>ppt_x</p:attrName>
                                          <p:attrName>ppt_y</p:attrName>
                                        </p:attrNameLst>
                                      </p:cBhvr>
                                      <p:rCtr x="5313" y="-3657"/>
                                    </p:animMotion>
                                  </p:childTnLst>
                                </p:cTn>
                              </p:par>
                              <p:par>
                                <p:cTn id="30" presetID="10" presetClass="entr" presetSubtype="0" repeatCount="indefinite" fill="hold" grpId="1" nodeType="withEffect">
                                  <p:stCondLst>
                                    <p:cond delay="300"/>
                                  </p:stCondLst>
                                  <p:childTnLst>
                                    <p:set>
                                      <p:cBhvr>
                                        <p:cTn id="31" dur="1" fill="hold">
                                          <p:stCondLst>
                                            <p:cond delay="0"/>
                                          </p:stCondLst>
                                        </p:cTn>
                                        <p:tgtEl>
                                          <p:spTgt spid="469"/>
                                        </p:tgtEl>
                                        <p:attrNameLst>
                                          <p:attrName>style.visibility</p:attrName>
                                        </p:attrNameLst>
                                      </p:cBhvr>
                                      <p:to>
                                        <p:strVal val="visible"/>
                                      </p:to>
                                    </p:set>
                                    <p:animEffect transition="in" filter="fade">
                                      <p:cBhvr>
                                        <p:cTn id="32" dur="800"/>
                                        <p:tgtEl>
                                          <p:spTgt spid="469"/>
                                        </p:tgtEl>
                                      </p:cBhvr>
                                    </p:animEffect>
                                  </p:childTnLst>
                                </p:cTn>
                              </p:par>
                              <p:par>
                                <p:cTn id="33" presetID="42" presetClass="path" presetSubtype="0" repeatCount="indefinite" fill="hold" grpId="0" nodeType="withEffect">
                                  <p:stCondLst>
                                    <p:cond delay="300"/>
                                  </p:stCondLst>
                                  <p:childTnLst>
                                    <p:animMotion origin="layout" path="M 0 2.22222E-6 L 0.09674 -0.08241 " pathEditMode="relative" rAng="0" ptsTypes="AA">
                                      <p:cBhvr>
                                        <p:cTn id="34" dur="800" fill="hold"/>
                                        <p:tgtEl>
                                          <p:spTgt spid="469"/>
                                        </p:tgtEl>
                                        <p:attrNameLst>
                                          <p:attrName>ppt_x</p:attrName>
                                          <p:attrName>ppt_y</p:attrName>
                                        </p:attrNameLst>
                                      </p:cBhvr>
                                      <p:rCtr x="4831" y="-4120"/>
                                    </p:animMotion>
                                  </p:childTnLst>
                                </p:cTn>
                              </p:par>
                              <p:par>
                                <p:cTn id="35" presetID="10" presetClass="entr" presetSubtype="0" repeatCount="indefinite" fill="hold" grpId="1" nodeType="withEffect">
                                  <p:stCondLst>
                                    <p:cond delay="0"/>
                                  </p:stCondLst>
                                  <p:childTnLst>
                                    <p:set>
                                      <p:cBhvr>
                                        <p:cTn id="36" dur="1" fill="hold">
                                          <p:stCondLst>
                                            <p:cond delay="0"/>
                                          </p:stCondLst>
                                        </p:cTn>
                                        <p:tgtEl>
                                          <p:spTgt spid="462"/>
                                        </p:tgtEl>
                                        <p:attrNameLst>
                                          <p:attrName>style.visibility</p:attrName>
                                        </p:attrNameLst>
                                      </p:cBhvr>
                                      <p:to>
                                        <p:strVal val="visible"/>
                                      </p:to>
                                    </p:set>
                                    <p:animEffect transition="in" filter="fade">
                                      <p:cBhvr>
                                        <p:cTn id="37" dur="1250"/>
                                        <p:tgtEl>
                                          <p:spTgt spid="462"/>
                                        </p:tgtEl>
                                      </p:cBhvr>
                                    </p:animEffect>
                                  </p:childTnLst>
                                </p:cTn>
                              </p:par>
                              <p:par>
                                <p:cTn id="38" presetID="42" presetClass="path" presetSubtype="0" repeatCount="indefinite" fill="hold" grpId="0" nodeType="withEffect">
                                  <p:stCondLst>
                                    <p:cond delay="0"/>
                                  </p:stCondLst>
                                  <p:childTnLst>
                                    <p:animMotion origin="layout" path="M -2.91667E-6 -4.81481E-6 L -0.11471 -0.09768 " pathEditMode="relative" rAng="0" ptsTypes="AA">
                                      <p:cBhvr>
                                        <p:cTn id="39" dur="1250" fill="hold"/>
                                        <p:tgtEl>
                                          <p:spTgt spid="462"/>
                                        </p:tgtEl>
                                        <p:attrNameLst>
                                          <p:attrName>ppt_x</p:attrName>
                                          <p:attrName>ppt_y</p:attrName>
                                        </p:attrNameLst>
                                      </p:cBhvr>
                                      <p:rCtr x="-5742" y="-4884"/>
                                    </p:animMotion>
                                  </p:childTnLst>
                                </p:cTn>
                              </p:par>
                              <p:par>
                                <p:cTn id="40" presetID="10" presetClass="entr" presetSubtype="0" repeatCount="indefinite" fill="hold" grpId="1" nodeType="withEffect">
                                  <p:stCondLst>
                                    <p:cond delay="200"/>
                                  </p:stCondLst>
                                  <p:childTnLst>
                                    <p:set>
                                      <p:cBhvr>
                                        <p:cTn id="41" dur="1" fill="hold">
                                          <p:stCondLst>
                                            <p:cond delay="0"/>
                                          </p:stCondLst>
                                        </p:cTn>
                                        <p:tgtEl>
                                          <p:spTgt spid="463"/>
                                        </p:tgtEl>
                                        <p:attrNameLst>
                                          <p:attrName>style.visibility</p:attrName>
                                        </p:attrNameLst>
                                      </p:cBhvr>
                                      <p:to>
                                        <p:strVal val="visible"/>
                                      </p:to>
                                    </p:set>
                                    <p:animEffect transition="in" filter="fade">
                                      <p:cBhvr>
                                        <p:cTn id="42" dur="1500"/>
                                        <p:tgtEl>
                                          <p:spTgt spid="463"/>
                                        </p:tgtEl>
                                      </p:cBhvr>
                                    </p:animEffect>
                                  </p:childTnLst>
                                </p:cTn>
                              </p:par>
                              <p:par>
                                <p:cTn id="43" presetID="42" presetClass="path" presetSubtype="0" repeatCount="indefinite" fill="hold" grpId="0" nodeType="withEffect">
                                  <p:stCondLst>
                                    <p:cond delay="200"/>
                                  </p:stCondLst>
                                  <p:childTnLst>
                                    <p:animMotion origin="layout" path="M 1.66667E-6 -4.81481E-6 L -0.06901 -0.05486 " pathEditMode="relative" rAng="0" ptsTypes="AA">
                                      <p:cBhvr>
                                        <p:cTn id="44" dur="1500" fill="hold"/>
                                        <p:tgtEl>
                                          <p:spTgt spid="463"/>
                                        </p:tgtEl>
                                        <p:attrNameLst>
                                          <p:attrName>ppt_x</p:attrName>
                                          <p:attrName>ppt_y</p:attrName>
                                        </p:attrNameLst>
                                      </p:cBhvr>
                                      <p:rCtr x="-3451" y="-2755"/>
                                    </p:animMotion>
                                  </p:childTnLst>
                                </p:cTn>
                              </p:par>
                              <p:par>
                                <p:cTn id="45" presetID="10" presetClass="entr" presetSubtype="0" repeatCount="indefinite" fill="hold" grpId="0" nodeType="withEffect">
                                  <p:stCondLst>
                                    <p:cond delay="500"/>
                                  </p:stCondLst>
                                  <p:childTnLst>
                                    <p:set>
                                      <p:cBhvr>
                                        <p:cTn id="46" dur="1" fill="hold">
                                          <p:stCondLst>
                                            <p:cond delay="0"/>
                                          </p:stCondLst>
                                        </p:cTn>
                                        <p:tgtEl>
                                          <p:spTgt spid="464"/>
                                        </p:tgtEl>
                                        <p:attrNameLst>
                                          <p:attrName>style.visibility</p:attrName>
                                        </p:attrNameLst>
                                      </p:cBhvr>
                                      <p:to>
                                        <p:strVal val="visible"/>
                                      </p:to>
                                    </p:set>
                                    <p:animEffect transition="in" filter="fade">
                                      <p:cBhvr>
                                        <p:cTn id="47" dur="1000"/>
                                        <p:tgtEl>
                                          <p:spTgt spid="464"/>
                                        </p:tgtEl>
                                      </p:cBhvr>
                                    </p:animEffect>
                                  </p:childTnLst>
                                </p:cTn>
                              </p:par>
                              <p:par>
                                <p:cTn id="48" presetID="10" presetClass="entr" presetSubtype="0" repeatCount="indefinite" fill="hold" grpId="1" nodeType="withEffect">
                                  <p:stCondLst>
                                    <p:cond delay="300"/>
                                  </p:stCondLst>
                                  <p:childTnLst>
                                    <p:set>
                                      <p:cBhvr>
                                        <p:cTn id="49" dur="1" fill="hold">
                                          <p:stCondLst>
                                            <p:cond delay="0"/>
                                          </p:stCondLst>
                                        </p:cTn>
                                        <p:tgtEl>
                                          <p:spTgt spid="465"/>
                                        </p:tgtEl>
                                        <p:attrNameLst>
                                          <p:attrName>style.visibility</p:attrName>
                                        </p:attrNameLst>
                                      </p:cBhvr>
                                      <p:to>
                                        <p:strVal val="visible"/>
                                      </p:to>
                                    </p:set>
                                    <p:animEffect transition="in" filter="fade">
                                      <p:cBhvr>
                                        <p:cTn id="50" dur="800"/>
                                        <p:tgtEl>
                                          <p:spTgt spid="465"/>
                                        </p:tgtEl>
                                      </p:cBhvr>
                                    </p:animEffect>
                                  </p:childTnLst>
                                </p:cTn>
                              </p:par>
                              <p:par>
                                <p:cTn id="51" presetID="42" presetClass="path" presetSubtype="0" repeatCount="indefinite" fill="hold" grpId="0" nodeType="withEffect">
                                  <p:stCondLst>
                                    <p:cond delay="300"/>
                                  </p:stCondLst>
                                  <p:childTnLst>
                                    <p:animMotion origin="layout" path="M -4.79167E-6 -4.07407E-6 L -0.08528 -0.07013 " pathEditMode="relative" rAng="0" ptsTypes="AA">
                                      <p:cBhvr>
                                        <p:cTn id="52" dur="800" fill="hold"/>
                                        <p:tgtEl>
                                          <p:spTgt spid="465"/>
                                        </p:tgtEl>
                                        <p:attrNameLst>
                                          <p:attrName>ppt_x</p:attrName>
                                          <p:attrName>ppt_y</p:attrName>
                                        </p:attrNameLst>
                                      </p:cBhvr>
                                      <p:rCtr x="-4271" y="-3519"/>
                                    </p:animMotion>
                                  </p:childTnLst>
                                </p:cTn>
                              </p:par>
                              <p:par>
                                <p:cTn id="53" presetID="10" presetClass="entr" presetSubtype="0" repeatCount="indefinite" fill="hold" grpId="1" nodeType="withEffect">
                                  <p:stCondLst>
                                    <p:cond delay="0"/>
                                  </p:stCondLst>
                                  <p:childTnLst>
                                    <p:set>
                                      <p:cBhvr>
                                        <p:cTn id="54" dur="1" fill="hold">
                                          <p:stCondLst>
                                            <p:cond delay="0"/>
                                          </p:stCondLst>
                                        </p:cTn>
                                        <p:tgtEl>
                                          <p:spTgt spid="458"/>
                                        </p:tgtEl>
                                        <p:attrNameLst>
                                          <p:attrName>style.visibility</p:attrName>
                                        </p:attrNameLst>
                                      </p:cBhvr>
                                      <p:to>
                                        <p:strVal val="visible"/>
                                      </p:to>
                                    </p:set>
                                    <p:animEffect transition="in" filter="fade">
                                      <p:cBhvr>
                                        <p:cTn id="55" dur="1250"/>
                                        <p:tgtEl>
                                          <p:spTgt spid="458"/>
                                        </p:tgtEl>
                                      </p:cBhvr>
                                    </p:animEffect>
                                  </p:childTnLst>
                                </p:cTn>
                              </p:par>
                              <p:par>
                                <p:cTn id="56" presetID="42" presetClass="path" presetSubtype="0" repeatCount="indefinite" fill="hold" grpId="0" nodeType="withEffect">
                                  <p:stCondLst>
                                    <p:cond delay="0"/>
                                  </p:stCondLst>
                                  <p:childTnLst>
                                    <p:animMotion origin="layout" path="M -1.875E-6 3.7037E-7 L -0.12005 0.07801 " pathEditMode="relative" rAng="0" ptsTypes="AA">
                                      <p:cBhvr>
                                        <p:cTn id="57" dur="1250" fill="hold"/>
                                        <p:tgtEl>
                                          <p:spTgt spid="458"/>
                                        </p:tgtEl>
                                        <p:attrNameLst>
                                          <p:attrName>ppt_x</p:attrName>
                                          <p:attrName>ppt_y</p:attrName>
                                        </p:attrNameLst>
                                      </p:cBhvr>
                                      <p:rCtr x="-6003" y="3889"/>
                                    </p:animMotion>
                                  </p:childTnLst>
                                </p:cTn>
                              </p:par>
                              <p:par>
                                <p:cTn id="58" presetID="10" presetClass="entr" presetSubtype="0" repeatCount="indefinite" fill="hold" grpId="1" nodeType="withEffect">
                                  <p:stCondLst>
                                    <p:cond delay="200"/>
                                  </p:stCondLst>
                                  <p:childTnLst>
                                    <p:set>
                                      <p:cBhvr>
                                        <p:cTn id="59" dur="1" fill="hold">
                                          <p:stCondLst>
                                            <p:cond delay="0"/>
                                          </p:stCondLst>
                                        </p:cTn>
                                        <p:tgtEl>
                                          <p:spTgt spid="459"/>
                                        </p:tgtEl>
                                        <p:attrNameLst>
                                          <p:attrName>style.visibility</p:attrName>
                                        </p:attrNameLst>
                                      </p:cBhvr>
                                      <p:to>
                                        <p:strVal val="visible"/>
                                      </p:to>
                                    </p:set>
                                    <p:animEffect transition="in" filter="fade">
                                      <p:cBhvr>
                                        <p:cTn id="60" dur="1500"/>
                                        <p:tgtEl>
                                          <p:spTgt spid="459"/>
                                        </p:tgtEl>
                                      </p:cBhvr>
                                    </p:animEffect>
                                  </p:childTnLst>
                                </p:cTn>
                              </p:par>
                              <p:par>
                                <p:cTn id="61" presetID="42" presetClass="path" presetSubtype="0" repeatCount="indefinite" fill="hold" grpId="0" nodeType="withEffect">
                                  <p:stCondLst>
                                    <p:cond delay="200"/>
                                  </p:stCondLst>
                                  <p:childTnLst>
                                    <p:animMotion origin="layout" path="M -6.25E-7 -2.59259E-6 L -0.07187 0.06019 " pathEditMode="relative" rAng="0" ptsTypes="AA">
                                      <p:cBhvr>
                                        <p:cTn id="62" dur="1500" fill="hold"/>
                                        <p:tgtEl>
                                          <p:spTgt spid="459"/>
                                        </p:tgtEl>
                                        <p:attrNameLst>
                                          <p:attrName>ppt_x</p:attrName>
                                          <p:attrName>ppt_y</p:attrName>
                                        </p:attrNameLst>
                                      </p:cBhvr>
                                      <p:rCtr x="-3594" y="3009"/>
                                    </p:animMotion>
                                  </p:childTnLst>
                                </p:cTn>
                              </p:par>
                              <p:par>
                                <p:cTn id="63" presetID="10" presetClass="entr" presetSubtype="0" repeatCount="indefinite" fill="hold" grpId="1" nodeType="withEffect">
                                  <p:stCondLst>
                                    <p:cond delay="500"/>
                                  </p:stCondLst>
                                  <p:childTnLst>
                                    <p:set>
                                      <p:cBhvr>
                                        <p:cTn id="64" dur="1" fill="hold">
                                          <p:stCondLst>
                                            <p:cond delay="0"/>
                                          </p:stCondLst>
                                        </p:cTn>
                                        <p:tgtEl>
                                          <p:spTgt spid="460"/>
                                        </p:tgtEl>
                                        <p:attrNameLst>
                                          <p:attrName>style.visibility</p:attrName>
                                        </p:attrNameLst>
                                      </p:cBhvr>
                                      <p:to>
                                        <p:strVal val="visible"/>
                                      </p:to>
                                    </p:set>
                                    <p:animEffect transition="in" filter="fade">
                                      <p:cBhvr>
                                        <p:cTn id="65" dur="1000"/>
                                        <p:tgtEl>
                                          <p:spTgt spid="460"/>
                                        </p:tgtEl>
                                      </p:cBhvr>
                                    </p:animEffect>
                                  </p:childTnLst>
                                </p:cTn>
                              </p:par>
                              <p:par>
                                <p:cTn id="66" presetID="42" presetClass="path" presetSubtype="0" repeatCount="indefinite" fill="hold" grpId="0" nodeType="withEffect">
                                  <p:stCondLst>
                                    <p:cond delay="500"/>
                                  </p:stCondLst>
                                  <p:childTnLst>
                                    <p:animMotion origin="layout" path="M 2.70833E-6 3.7037E-6 L -0.09427 0.0625 " pathEditMode="relative" rAng="0" ptsTypes="AA">
                                      <p:cBhvr>
                                        <p:cTn id="67" dur="1000" fill="hold"/>
                                        <p:tgtEl>
                                          <p:spTgt spid="460"/>
                                        </p:tgtEl>
                                        <p:attrNameLst>
                                          <p:attrName>ppt_x</p:attrName>
                                          <p:attrName>ppt_y</p:attrName>
                                        </p:attrNameLst>
                                      </p:cBhvr>
                                      <p:rCtr x="-4714" y="3125"/>
                                    </p:animMotion>
                                  </p:childTnLst>
                                </p:cTn>
                              </p:par>
                              <p:par>
                                <p:cTn id="68" presetID="10" presetClass="entr" presetSubtype="0" repeatCount="indefinite" fill="hold" grpId="1" nodeType="withEffect">
                                  <p:stCondLst>
                                    <p:cond delay="300"/>
                                  </p:stCondLst>
                                  <p:childTnLst>
                                    <p:set>
                                      <p:cBhvr>
                                        <p:cTn id="69" dur="1" fill="hold">
                                          <p:stCondLst>
                                            <p:cond delay="0"/>
                                          </p:stCondLst>
                                        </p:cTn>
                                        <p:tgtEl>
                                          <p:spTgt spid="461"/>
                                        </p:tgtEl>
                                        <p:attrNameLst>
                                          <p:attrName>style.visibility</p:attrName>
                                        </p:attrNameLst>
                                      </p:cBhvr>
                                      <p:to>
                                        <p:strVal val="visible"/>
                                      </p:to>
                                    </p:set>
                                    <p:animEffect transition="in" filter="fade">
                                      <p:cBhvr>
                                        <p:cTn id="70" dur="800"/>
                                        <p:tgtEl>
                                          <p:spTgt spid="461"/>
                                        </p:tgtEl>
                                      </p:cBhvr>
                                    </p:animEffect>
                                  </p:childTnLst>
                                </p:cTn>
                              </p:par>
                              <p:par>
                                <p:cTn id="71" presetID="42" presetClass="path" presetSubtype="0" repeatCount="indefinite" fill="hold" grpId="0" nodeType="withEffect">
                                  <p:stCondLst>
                                    <p:cond delay="300"/>
                                  </p:stCondLst>
                                  <p:childTnLst>
                                    <p:animMotion origin="layout" path="M 6.25E-7 1.11111E-6 L -0.10781 0.08194 " pathEditMode="relative" rAng="0" ptsTypes="AA">
                                      <p:cBhvr>
                                        <p:cTn id="72" dur="800" fill="hold"/>
                                        <p:tgtEl>
                                          <p:spTgt spid="461"/>
                                        </p:tgtEl>
                                        <p:attrNameLst>
                                          <p:attrName>ppt_x</p:attrName>
                                          <p:attrName>ppt_y</p:attrName>
                                        </p:attrNameLst>
                                      </p:cBhvr>
                                      <p:rCtr x="-5391" y="4097"/>
                                    </p:animMotion>
                                  </p:childTnLst>
                                </p:cTn>
                              </p:par>
                              <p:par>
                                <p:cTn id="73" presetID="10" presetClass="entr" presetSubtype="0" repeatCount="indefinite" fill="hold" grpId="1" nodeType="withEffect">
                                  <p:stCondLst>
                                    <p:cond delay="0"/>
                                  </p:stCondLst>
                                  <p:childTnLst>
                                    <p:set>
                                      <p:cBhvr>
                                        <p:cTn id="74" dur="1" fill="hold">
                                          <p:stCondLst>
                                            <p:cond delay="0"/>
                                          </p:stCondLst>
                                        </p:cTn>
                                        <p:tgtEl>
                                          <p:spTgt spid="453"/>
                                        </p:tgtEl>
                                        <p:attrNameLst>
                                          <p:attrName>style.visibility</p:attrName>
                                        </p:attrNameLst>
                                      </p:cBhvr>
                                      <p:to>
                                        <p:strVal val="visible"/>
                                      </p:to>
                                    </p:set>
                                    <p:animEffect transition="in" filter="fade">
                                      <p:cBhvr>
                                        <p:cTn id="75" dur="1250"/>
                                        <p:tgtEl>
                                          <p:spTgt spid="453"/>
                                        </p:tgtEl>
                                      </p:cBhvr>
                                    </p:animEffect>
                                  </p:childTnLst>
                                </p:cTn>
                              </p:par>
                              <p:par>
                                <p:cTn id="76" presetID="42" presetClass="path" presetSubtype="0" repeatCount="indefinite" fill="hold" grpId="0" nodeType="withEffect">
                                  <p:stCondLst>
                                    <p:cond delay="0"/>
                                  </p:stCondLst>
                                  <p:childTnLst>
                                    <p:animMotion origin="layout" path="M -4.16667E-6 0 L 0.12344 0.08634 " pathEditMode="relative" rAng="0" ptsTypes="AA">
                                      <p:cBhvr>
                                        <p:cTn id="77" dur="1250" fill="hold"/>
                                        <p:tgtEl>
                                          <p:spTgt spid="453"/>
                                        </p:tgtEl>
                                        <p:attrNameLst>
                                          <p:attrName>ppt_x</p:attrName>
                                          <p:attrName>ppt_y</p:attrName>
                                        </p:attrNameLst>
                                      </p:cBhvr>
                                      <p:rCtr x="6172" y="4306"/>
                                    </p:animMotion>
                                  </p:childTnLst>
                                </p:cTn>
                              </p:par>
                              <p:par>
                                <p:cTn id="78" presetID="10" presetClass="entr" presetSubtype="0" repeatCount="indefinite" fill="hold" grpId="1" nodeType="withEffect">
                                  <p:stCondLst>
                                    <p:cond delay="200"/>
                                  </p:stCondLst>
                                  <p:childTnLst>
                                    <p:set>
                                      <p:cBhvr>
                                        <p:cTn id="79" dur="1" fill="hold">
                                          <p:stCondLst>
                                            <p:cond delay="0"/>
                                          </p:stCondLst>
                                        </p:cTn>
                                        <p:tgtEl>
                                          <p:spTgt spid="454"/>
                                        </p:tgtEl>
                                        <p:attrNameLst>
                                          <p:attrName>style.visibility</p:attrName>
                                        </p:attrNameLst>
                                      </p:cBhvr>
                                      <p:to>
                                        <p:strVal val="visible"/>
                                      </p:to>
                                    </p:set>
                                    <p:animEffect transition="in" filter="fade">
                                      <p:cBhvr>
                                        <p:cTn id="80" dur="1500"/>
                                        <p:tgtEl>
                                          <p:spTgt spid="454"/>
                                        </p:tgtEl>
                                      </p:cBhvr>
                                    </p:animEffect>
                                  </p:childTnLst>
                                </p:cTn>
                              </p:par>
                              <p:par>
                                <p:cTn id="81" presetID="42" presetClass="path" presetSubtype="0" repeatCount="indefinite" fill="hold" grpId="0" nodeType="withEffect">
                                  <p:stCondLst>
                                    <p:cond delay="200"/>
                                  </p:stCondLst>
                                  <p:childTnLst>
                                    <p:animMotion origin="layout" path="M -1.04167E-6 -7.40741E-7 L 0.06667 0.04931 " pathEditMode="relative" rAng="0" ptsTypes="AA">
                                      <p:cBhvr>
                                        <p:cTn id="82" dur="1500" fill="hold"/>
                                        <p:tgtEl>
                                          <p:spTgt spid="454"/>
                                        </p:tgtEl>
                                        <p:attrNameLst>
                                          <p:attrName>ppt_x</p:attrName>
                                          <p:attrName>ppt_y</p:attrName>
                                        </p:attrNameLst>
                                      </p:cBhvr>
                                      <p:rCtr x="3333" y="2454"/>
                                    </p:animMotion>
                                  </p:childTnLst>
                                </p:cTn>
                              </p:par>
                              <p:par>
                                <p:cTn id="83" presetID="10" presetClass="entr" presetSubtype="0" repeatCount="indefinite" fill="hold" grpId="1" nodeType="withEffect">
                                  <p:stCondLst>
                                    <p:cond delay="500"/>
                                  </p:stCondLst>
                                  <p:childTnLst>
                                    <p:set>
                                      <p:cBhvr>
                                        <p:cTn id="84" dur="1" fill="hold">
                                          <p:stCondLst>
                                            <p:cond delay="0"/>
                                          </p:stCondLst>
                                        </p:cTn>
                                        <p:tgtEl>
                                          <p:spTgt spid="456"/>
                                        </p:tgtEl>
                                        <p:attrNameLst>
                                          <p:attrName>style.visibility</p:attrName>
                                        </p:attrNameLst>
                                      </p:cBhvr>
                                      <p:to>
                                        <p:strVal val="visible"/>
                                      </p:to>
                                    </p:set>
                                    <p:animEffect transition="in" filter="fade">
                                      <p:cBhvr>
                                        <p:cTn id="85" dur="1000"/>
                                        <p:tgtEl>
                                          <p:spTgt spid="456"/>
                                        </p:tgtEl>
                                      </p:cBhvr>
                                    </p:animEffect>
                                  </p:childTnLst>
                                </p:cTn>
                              </p:par>
                              <p:par>
                                <p:cTn id="86" presetID="42" presetClass="path" presetSubtype="0" repeatCount="indefinite" fill="hold" grpId="0" nodeType="withEffect">
                                  <p:stCondLst>
                                    <p:cond delay="500"/>
                                  </p:stCondLst>
                                  <p:childTnLst>
                                    <p:animMotion origin="layout" path="M -8.33333E-7 -2.96296E-6 L 0.08932 0.06343 " pathEditMode="relative" rAng="0" ptsTypes="AA">
                                      <p:cBhvr>
                                        <p:cTn id="87" dur="1000" fill="hold"/>
                                        <p:tgtEl>
                                          <p:spTgt spid="456"/>
                                        </p:tgtEl>
                                        <p:attrNameLst>
                                          <p:attrName>ppt_x</p:attrName>
                                          <p:attrName>ppt_y</p:attrName>
                                        </p:attrNameLst>
                                      </p:cBhvr>
                                      <p:rCtr x="4466" y="3171"/>
                                    </p:animMotion>
                                  </p:childTnLst>
                                </p:cTn>
                              </p:par>
                              <p:par>
                                <p:cTn id="88" presetID="10" presetClass="entr" presetSubtype="0" repeatCount="indefinite" fill="hold" grpId="1" nodeType="withEffect">
                                  <p:stCondLst>
                                    <p:cond delay="300"/>
                                  </p:stCondLst>
                                  <p:childTnLst>
                                    <p:set>
                                      <p:cBhvr>
                                        <p:cTn id="89" dur="1" fill="hold">
                                          <p:stCondLst>
                                            <p:cond delay="0"/>
                                          </p:stCondLst>
                                        </p:cTn>
                                        <p:tgtEl>
                                          <p:spTgt spid="457"/>
                                        </p:tgtEl>
                                        <p:attrNameLst>
                                          <p:attrName>style.visibility</p:attrName>
                                        </p:attrNameLst>
                                      </p:cBhvr>
                                      <p:to>
                                        <p:strVal val="visible"/>
                                      </p:to>
                                    </p:set>
                                    <p:animEffect transition="in" filter="fade">
                                      <p:cBhvr>
                                        <p:cTn id="90" dur="800"/>
                                        <p:tgtEl>
                                          <p:spTgt spid="457"/>
                                        </p:tgtEl>
                                      </p:cBhvr>
                                    </p:animEffect>
                                  </p:childTnLst>
                                </p:cTn>
                              </p:par>
                              <p:par>
                                <p:cTn id="91" presetID="42" presetClass="path" presetSubtype="0" repeatCount="indefinite" fill="hold" grpId="0" nodeType="withEffect">
                                  <p:stCondLst>
                                    <p:cond delay="300"/>
                                  </p:stCondLst>
                                  <p:childTnLst>
                                    <p:animMotion origin="layout" path="M 1.66667E-6 2.22222E-6 L 0.07956 0.06713 " pathEditMode="relative" rAng="0" ptsTypes="AA">
                                      <p:cBhvr>
                                        <p:cTn id="92" dur="800" fill="hold"/>
                                        <p:tgtEl>
                                          <p:spTgt spid="457"/>
                                        </p:tgtEl>
                                        <p:attrNameLst>
                                          <p:attrName>ppt_x</p:attrName>
                                          <p:attrName>ppt_y</p:attrName>
                                        </p:attrNameLst>
                                      </p:cBhvr>
                                      <p:rCtr x="3971" y="3356"/>
                                    </p:animMotion>
                                  </p:childTnLst>
                                </p:cTn>
                              </p:par>
                              <p:par>
                                <p:cTn id="93" presetID="1" presetClass="entr" presetSubtype="0" fill="hold" grpId="2" nodeType="withEffect">
                                  <p:stCondLst>
                                    <p:cond delay="0"/>
                                  </p:stCondLst>
                                  <p:childTnLst>
                                    <p:set>
                                      <p:cBhvr>
                                        <p:cTn id="94" dur="1" fill="hold">
                                          <p:stCondLst>
                                            <p:cond delay="0"/>
                                          </p:stCondLst>
                                        </p:cTn>
                                        <p:tgtEl>
                                          <p:spTgt spid="2"/>
                                        </p:tgtEl>
                                        <p:attrNameLst>
                                          <p:attrName>style.visibility</p:attrName>
                                        </p:attrNameLst>
                                      </p:cBhvr>
                                      <p:to>
                                        <p:strVal val="visible"/>
                                      </p:to>
                                    </p:set>
                                  </p:childTnLst>
                                </p:cTn>
                              </p:par>
                              <p:par>
                                <p:cTn id="95" presetID="1" presetClass="entr" presetSubtype="0" fill="hold" grpId="2" nodeType="withEffect">
                                  <p:stCondLst>
                                    <p:cond delay="0"/>
                                  </p:stCondLst>
                                  <p:childTnLst>
                                    <p:set>
                                      <p:cBhvr>
                                        <p:cTn id="96" dur="1" fill="hold">
                                          <p:stCondLst>
                                            <p:cond delay="0"/>
                                          </p:stCondLst>
                                        </p:cTn>
                                        <p:tgtEl>
                                          <p:spTgt spid="3"/>
                                        </p:tgtEl>
                                        <p:attrNameLst>
                                          <p:attrName>style.visibility</p:attrName>
                                        </p:attrNameLst>
                                      </p:cBhvr>
                                      <p:to>
                                        <p:strVal val="visible"/>
                                      </p:to>
                                    </p:set>
                                  </p:childTnLst>
                                </p:cTn>
                              </p:par>
                              <p:par>
                                <p:cTn id="97" presetID="1" presetClass="entr" presetSubtype="0" fill="hold" grpId="2" nodeType="withEffect">
                                  <p:stCondLst>
                                    <p:cond delay="0"/>
                                  </p:stCondLst>
                                  <p:childTnLst>
                                    <p:set>
                                      <p:cBhvr>
                                        <p:cTn id="98" dur="1" fill="hold">
                                          <p:stCondLst>
                                            <p:cond delay="0"/>
                                          </p:stCondLst>
                                        </p:cTn>
                                        <p:tgtEl>
                                          <p:spTgt spid="56"/>
                                        </p:tgtEl>
                                        <p:attrNameLst>
                                          <p:attrName>style.visibility</p:attrName>
                                        </p:attrNameLst>
                                      </p:cBhvr>
                                      <p:to>
                                        <p:strVal val="visible"/>
                                      </p:to>
                                    </p:set>
                                  </p:childTnLst>
                                </p:cTn>
                              </p:par>
                              <p:par>
                                <p:cTn id="99" presetID="10" presetClass="exit" presetSubtype="0" repeatCount="indefinite" fill="hold" grpId="0" nodeType="withEffect">
                                  <p:stCondLst>
                                    <p:cond delay="0"/>
                                  </p:stCondLst>
                                  <p:childTnLst>
                                    <p:animEffect transition="out" filter="fade">
                                      <p:cBhvr>
                                        <p:cTn id="100" dur="1500"/>
                                        <p:tgtEl>
                                          <p:spTgt spid="2"/>
                                        </p:tgtEl>
                                      </p:cBhvr>
                                    </p:animEffect>
                                    <p:set>
                                      <p:cBhvr>
                                        <p:cTn id="101" dur="1" fill="hold">
                                          <p:stCondLst>
                                            <p:cond delay="1499"/>
                                          </p:stCondLst>
                                        </p:cTn>
                                        <p:tgtEl>
                                          <p:spTgt spid="2"/>
                                        </p:tgtEl>
                                        <p:attrNameLst>
                                          <p:attrName>style.visibility</p:attrName>
                                        </p:attrNameLst>
                                      </p:cBhvr>
                                      <p:to>
                                        <p:strVal val="hidden"/>
                                      </p:to>
                                    </p:set>
                                  </p:childTnLst>
                                </p:cTn>
                              </p:par>
                              <p:par>
                                <p:cTn id="102" presetID="6" presetClass="emph" presetSubtype="0" repeatCount="indefinite" fill="hold" grpId="1" nodeType="withEffect">
                                  <p:stCondLst>
                                    <p:cond delay="0"/>
                                  </p:stCondLst>
                                  <p:childTnLst>
                                    <p:animScale>
                                      <p:cBhvr>
                                        <p:cTn id="103" dur="1500" fill="hold"/>
                                        <p:tgtEl>
                                          <p:spTgt spid="2"/>
                                        </p:tgtEl>
                                      </p:cBhvr>
                                      <p:by x="350000" y="350000"/>
                                    </p:animScale>
                                  </p:childTnLst>
                                </p:cTn>
                              </p:par>
                              <p:par>
                                <p:cTn id="104" presetID="10" presetClass="exit" presetSubtype="0" repeatCount="indefinite" fill="hold" grpId="0" nodeType="withEffect">
                                  <p:stCondLst>
                                    <p:cond delay="500"/>
                                  </p:stCondLst>
                                  <p:childTnLst>
                                    <p:animEffect transition="out" filter="fade">
                                      <p:cBhvr>
                                        <p:cTn id="105" dur="1500"/>
                                        <p:tgtEl>
                                          <p:spTgt spid="3"/>
                                        </p:tgtEl>
                                      </p:cBhvr>
                                    </p:animEffect>
                                    <p:set>
                                      <p:cBhvr>
                                        <p:cTn id="106" dur="1" fill="hold">
                                          <p:stCondLst>
                                            <p:cond delay="1499"/>
                                          </p:stCondLst>
                                        </p:cTn>
                                        <p:tgtEl>
                                          <p:spTgt spid="3"/>
                                        </p:tgtEl>
                                        <p:attrNameLst>
                                          <p:attrName>style.visibility</p:attrName>
                                        </p:attrNameLst>
                                      </p:cBhvr>
                                      <p:to>
                                        <p:strVal val="hidden"/>
                                      </p:to>
                                    </p:set>
                                  </p:childTnLst>
                                </p:cTn>
                              </p:par>
                              <p:par>
                                <p:cTn id="107" presetID="6" presetClass="emph" presetSubtype="0" repeatCount="indefinite" fill="hold" grpId="1" nodeType="withEffect">
                                  <p:stCondLst>
                                    <p:cond delay="500"/>
                                  </p:stCondLst>
                                  <p:childTnLst>
                                    <p:animScale>
                                      <p:cBhvr>
                                        <p:cTn id="108" dur="1500" fill="hold"/>
                                        <p:tgtEl>
                                          <p:spTgt spid="3"/>
                                        </p:tgtEl>
                                      </p:cBhvr>
                                      <p:by x="350000" y="350000"/>
                                    </p:animScale>
                                  </p:childTnLst>
                                </p:cTn>
                              </p:par>
                              <p:par>
                                <p:cTn id="109" presetID="10" presetClass="exit" presetSubtype="0" repeatCount="indefinite" fill="hold" grpId="0" nodeType="withEffect">
                                  <p:stCondLst>
                                    <p:cond delay="1000"/>
                                  </p:stCondLst>
                                  <p:childTnLst>
                                    <p:animEffect transition="out" filter="fade">
                                      <p:cBhvr>
                                        <p:cTn id="110" dur="1500"/>
                                        <p:tgtEl>
                                          <p:spTgt spid="56"/>
                                        </p:tgtEl>
                                      </p:cBhvr>
                                    </p:animEffect>
                                    <p:set>
                                      <p:cBhvr>
                                        <p:cTn id="111" dur="1" fill="hold">
                                          <p:stCondLst>
                                            <p:cond delay="1499"/>
                                          </p:stCondLst>
                                        </p:cTn>
                                        <p:tgtEl>
                                          <p:spTgt spid="56"/>
                                        </p:tgtEl>
                                        <p:attrNameLst>
                                          <p:attrName>style.visibility</p:attrName>
                                        </p:attrNameLst>
                                      </p:cBhvr>
                                      <p:to>
                                        <p:strVal val="hidden"/>
                                      </p:to>
                                    </p:set>
                                  </p:childTnLst>
                                </p:cTn>
                              </p:par>
                              <p:par>
                                <p:cTn id="112" presetID="6" presetClass="emph" presetSubtype="0" repeatCount="indefinite" fill="hold" grpId="1" nodeType="withEffect">
                                  <p:stCondLst>
                                    <p:cond delay="1000"/>
                                  </p:stCondLst>
                                  <p:childTnLst>
                                    <p:animScale>
                                      <p:cBhvr>
                                        <p:cTn id="113" dur="1500" fill="hold"/>
                                        <p:tgtEl>
                                          <p:spTgt spid="56"/>
                                        </p:tgtEl>
                                      </p:cBhvr>
                                      <p:by x="350000" y="350000"/>
                                    </p:animScale>
                                  </p:childTnLst>
                                </p:cTn>
                              </p:par>
                              <p:par>
                                <p:cTn id="114" presetID="1" presetClass="entr" presetSubtype="0" fill="hold" grpId="2" nodeType="withEffect">
                                  <p:stCondLst>
                                    <p:cond delay="0"/>
                                  </p:stCondLst>
                                  <p:childTnLst>
                                    <p:set>
                                      <p:cBhvr>
                                        <p:cTn id="115" dur="1" fill="hold">
                                          <p:stCondLst>
                                            <p:cond delay="0"/>
                                          </p:stCondLst>
                                        </p:cTn>
                                        <p:tgtEl>
                                          <p:spTgt spid="491"/>
                                        </p:tgtEl>
                                        <p:attrNameLst>
                                          <p:attrName>style.visibility</p:attrName>
                                        </p:attrNameLst>
                                      </p:cBhvr>
                                      <p:to>
                                        <p:strVal val="visible"/>
                                      </p:to>
                                    </p:set>
                                  </p:childTnLst>
                                </p:cTn>
                              </p:par>
                              <p:par>
                                <p:cTn id="116" presetID="1" presetClass="entr" presetSubtype="0" fill="hold" grpId="2" nodeType="withEffect">
                                  <p:stCondLst>
                                    <p:cond delay="0"/>
                                  </p:stCondLst>
                                  <p:childTnLst>
                                    <p:set>
                                      <p:cBhvr>
                                        <p:cTn id="117" dur="1" fill="hold">
                                          <p:stCondLst>
                                            <p:cond delay="0"/>
                                          </p:stCondLst>
                                        </p:cTn>
                                        <p:tgtEl>
                                          <p:spTgt spid="492"/>
                                        </p:tgtEl>
                                        <p:attrNameLst>
                                          <p:attrName>style.visibility</p:attrName>
                                        </p:attrNameLst>
                                      </p:cBhvr>
                                      <p:to>
                                        <p:strVal val="visible"/>
                                      </p:to>
                                    </p:set>
                                  </p:childTnLst>
                                </p:cTn>
                              </p:par>
                              <p:par>
                                <p:cTn id="118" presetID="1" presetClass="entr" presetSubtype="0" fill="hold" grpId="2" nodeType="withEffect">
                                  <p:stCondLst>
                                    <p:cond delay="0"/>
                                  </p:stCondLst>
                                  <p:childTnLst>
                                    <p:set>
                                      <p:cBhvr>
                                        <p:cTn id="119" dur="1" fill="hold">
                                          <p:stCondLst>
                                            <p:cond delay="0"/>
                                          </p:stCondLst>
                                        </p:cTn>
                                        <p:tgtEl>
                                          <p:spTgt spid="493"/>
                                        </p:tgtEl>
                                        <p:attrNameLst>
                                          <p:attrName>style.visibility</p:attrName>
                                        </p:attrNameLst>
                                      </p:cBhvr>
                                      <p:to>
                                        <p:strVal val="visible"/>
                                      </p:to>
                                    </p:set>
                                  </p:childTnLst>
                                </p:cTn>
                              </p:par>
                              <p:par>
                                <p:cTn id="120" presetID="1" presetClass="entr" presetSubtype="0" fill="hold" grpId="2" nodeType="withEffect">
                                  <p:stCondLst>
                                    <p:cond delay="0"/>
                                  </p:stCondLst>
                                  <p:childTnLst>
                                    <p:set>
                                      <p:cBhvr>
                                        <p:cTn id="121" dur="1" fill="hold">
                                          <p:stCondLst>
                                            <p:cond delay="0"/>
                                          </p:stCondLst>
                                        </p:cTn>
                                        <p:tgtEl>
                                          <p:spTgt spid="494"/>
                                        </p:tgtEl>
                                        <p:attrNameLst>
                                          <p:attrName>style.visibility</p:attrName>
                                        </p:attrNameLst>
                                      </p:cBhvr>
                                      <p:to>
                                        <p:strVal val="visible"/>
                                      </p:to>
                                    </p:set>
                                  </p:childTnLst>
                                </p:cTn>
                              </p:par>
                              <p:par>
                                <p:cTn id="122" presetID="1" presetClass="entr" presetSubtype="0" fill="hold" grpId="2" nodeType="withEffect">
                                  <p:stCondLst>
                                    <p:cond delay="0"/>
                                  </p:stCondLst>
                                  <p:childTnLst>
                                    <p:set>
                                      <p:cBhvr>
                                        <p:cTn id="123" dur="1" fill="hold">
                                          <p:stCondLst>
                                            <p:cond delay="0"/>
                                          </p:stCondLst>
                                        </p:cTn>
                                        <p:tgtEl>
                                          <p:spTgt spid="495"/>
                                        </p:tgtEl>
                                        <p:attrNameLst>
                                          <p:attrName>style.visibility</p:attrName>
                                        </p:attrNameLst>
                                      </p:cBhvr>
                                      <p:to>
                                        <p:strVal val="visible"/>
                                      </p:to>
                                    </p:set>
                                  </p:childTnLst>
                                </p:cTn>
                              </p:par>
                              <p:par>
                                <p:cTn id="124" presetID="1" presetClass="entr" presetSubtype="0" fill="hold" grpId="2" nodeType="withEffect">
                                  <p:stCondLst>
                                    <p:cond delay="0"/>
                                  </p:stCondLst>
                                  <p:childTnLst>
                                    <p:set>
                                      <p:cBhvr>
                                        <p:cTn id="125" dur="1" fill="hold">
                                          <p:stCondLst>
                                            <p:cond delay="0"/>
                                          </p:stCondLst>
                                        </p:cTn>
                                        <p:tgtEl>
                                          <p:spTgt spid="496"/>
                                        </p:tgtEl>
                                        <p:attrNameLst>
                                          <p:attrName>style.visibility</p:attrName>
                                        </p:attrNameLst>
                                      </p:cBhvr>
                                      <p:to>
                                        <p:strVal val="visible"/>
                                      </p:to>
                                    </p:set>
                                  </p:childTnLst>
                                </p:cTn>
                              </p:par>
                              <p:par>
                                <p:cTn id="126" presetID="1" presetClass="entr" presetSubtype="0" fill="hold" grpId="2" nodeType="withEffect">
                                  <p:stCondLst>
                                    <p:cond delay="0"/>
                                  </p:stCondLst>
                                  <p:childTnLst>
                                    <p:set>
                                      <p:cBhvr>
                                        <p:cTn id="127" dur="1" fill="hold">
                                          <p:stCondLst>
                                            <p:cond delay="0"/>
                                          </p:stCondLst>
                                        </p:cTn>
                                        <p:tgtEl>
                                          <p:spTgt spid="497"/>
                                        </p:tgtEl>
                                        <p:attrNameLst>
                                          <p:attrName>style.visibility</p:attrName>
                                        </p:attrNameLst>
                                      </p:cBhvr>
                                      <p:to>
                                        <p:strVal val="visible"/>
                                      </p:to>
                                    </p:set>
                                  </p:childTnLst>
                                </p:cTn>
                              </p:par>
                              <p:par>
                                <p:cTn id="128" presetID="1" presetClass="entr" presetSubtype="0" fill="hold" grpId="2" nodeType="withEffect">
                                  <p:stCondLst>
                                    <p:cond delay="0"/>
                                  </p:stCondLst>
                                  <p:childTnLst>
                                    <p:set>
                                      <p:cBhvr>
                                        <p:cTn id="129" dur="1" fill="hold">
                                          <p:stCondLst>
                                            <p:cond delay="0"/>
                                          </p:stCondLst>
                                        </p:cTn>
                                        <p:tgtEl>
                                          <p:spTgt spid="498"/>
                                        </p:tgtEl>
                                        <p:attrNameLst>
                                          <p:attrName>style.visibility</p:attrName>
                                        </p:attrNameLst>
                                      </p:cBhvr>
                                      <p:to>
                                        <p:strVal val="visible"/>
                                      </p:to>
                                    </p:set>
                                  </p:childTnLst>
                                </p:cTn>
                              </p:par>
                              <p:par>
                                <p:cTn id="130" presetID="37" presetClass="path" presetSubtype="0" repeatCount="indefinite" fill="hold" grpId="0" nodeType="withEffect">
                                  <p:stCondLst>
                                    <p:cond delay="0"/>
                                  </p:stCondLst>
                                  <p:childTnLst>
                                    <p:animMotion origin="layout" path="M 1.875E-6 4.07407E-6 C -0.01914 -0.07709 -0.04766 -0.25556 -0.08724 -0.27431 " pathEditMode="relative" rAng="0" ptsTypes="AA">
                                      <p:cBhvr>
                                        <p:cTn id="131" dur="1000" fill="hold"/>
                                        <p:tgtEl>
                                          <p:spTgt spid="491"/>
                                        </p:tgtEl>
                                        <p:attrNameLst>
                                          <p:attrName>ppt_x</p:attrName>
                                          <p:attrName>ppt_y</p:attrName>
                                        </p:attrNameLst>
                                      </p:cBhvr>
                                      <p:rCtr x="-4362" y="-13727"/>
                                    </p:animMotion>
                                  </p:childTnLst>
                                </p:cTn>
                              </p:par>
                              <p:par>
                                <p:cTn id="132" presetID="10" presetClass="exit" presetSubtype="0" repeatCount="indefinite" fill="hold" grpId="1" nodeType="withEffect">
                                  <p:stCondLst>
                                    <p:cond delay="0"/>
                                  </p:stCondLst>
                                  <p:childTnLst>
                                    <p:animEffect transition="out" filter="fade">
                                      <p:cBhvr>
                                        <p:cTn id="133" dur="1000"/>
                                        <p:tgtEl>
                                          <p:spTgt spid="491"/>
                                        </p:tgtEl>
                                      </p:cBhvr>
                                    </p:animEffect>
                                    <p:set>
                                      <p:cBhvr>
                                        <p:cTn id="134" dur="1" fill="hold">
                                          <p:stCondLst>
                                            <p:cond delay="999"/>
                                          </p:stCondLst>
                                        </p:cTn>
                                        <p:tgtEl>
                                          <p:spTgt spid="491"/>
                                        </p:tgtEl>
                                        <p:attrNameLst>
                                          <p:attrName>style.visibility</p:attrName>
                                        </p:attrNameLst>
                                      </p:cBhvr>
                                      <p:to>
                                        <p:strVal val="hidden"/>
                                      </p:to>
                                    </p:set>
                                  </p:childTnLst>
                                </p:cTn>
                              </p:par>
                              <p:par>
                                <p:cTn id="135" presetID="42" presetClass="path" presetSubtype="0" repeatCount="indefinite" fill="hold" grpId="0" nodeType="withEffect">
                                  <p:stCondLst>
                                    <p:cond delay="200"/>
                                  </p:stCondLst>
                                  <p:childTnLst>
                                    <p:animMotion origin="layout" path="M 4.16667E-7 4.07407E-6 L -0.05807 -0.22408 " pathEditMode="relative" rAng="0" ptsTypes="AA">
                                      <p:cBhvr>
                                        <p:cTn id="136" dur="1500" fill="hold"/>
                                        <p:tgtEl>
                                          <p:spTgt spid="492"/>
                                        </p:tgtEl>
                                        <p:attrNameLst>
                                          <p:attrName>ppt_x</p:attrName>
                                          <p:attrName>ppt_y</p:attrName>
                                        </p:attrNameLst>
                                      </p:cBhvr>
                                      <p:rCtr x="-2904" y="-11204"/>
                                    </p:animMotion>
                                  </p:childTnLst>
                                </p:cTn>
                              </p:par>
                              <p:par>
                                <p:cTn id="137" presetID="10" presetClass="exit" presetSubtype="0" repeatCount="indefinite" fill="hold" grpId="1" nodeType="withEffect">
                                  <p:stCondLst>
                                    <p:cond delay="200"/>
                                  </p:stCondLst>
                                  <p:childTnLst>
                                    <p:animEffect transition="out" filter="fade">
                                      <p:cBhvr>
                                        <p:cTn id="138" dur="1500"/>
                                        <p:tgtEl>
                                          <p:spTgt spid="492"/>
                                        </p:tgtEl>
                                      </p:cBhvr>
                                    </p:animEffect>
                                    <p:set>
                                      <p:cBhvr>
                                        <p:cTn id="139" dur="1" fill="hold">
                                          <p:stCondLst>
                                            <p:cond delay="1499"/>
                                          </p:stCondLst>
                                        </p:cTn>
                                        <p:tgtEl>
                                          <p:spTgt spid="492"/>
                                        </p:tgtEl>
                                        <p:attrNameLst>
                                          <p:attrName>style.visibility</p:attrName>
                                        </p:attrNameLst>
                                      </p:cBhvr>
                                      <p:to>
                                        <p:strVal val="hidden"/>
                                      </p:to>
                                    </p:set>
                                  </p:childTnLst>
                                </p:cTn>
                              </p:par>
                              <p:par>
                                <p:cTn id="140" presetID="37" presetClass="path" presetSubtype="0" repeatCount="indefinite" fill="hold" grpId="0" nodeType="withEffect">
                                  <p:stCondLst>
                                    <p:cond delay="400"/>
                                  </p:stCondLst>
                                  <p:childTnLst>
                                    <p:animMotion origin="layout" path="M -0.00052 -0.00023 C -0.01185 -0.04722 -0.02812 -0.12153 -0.04687 -0.19074 C -0.07005 -0.26875 -0.11081 -0.27176 -0.13294 -0.26065 " pathEditMode="relative" rAng="0" ptsTypes="AAA">
                                      <p:cBhvr>
                                        <p:cTn id="141" dur="1250" fill="hold"/>
                                        <p:tgtEl>
                                          <p:spTgt spid="493"/>
                                        </p:tgtEl>
                                        <p:attrNameLst>
                                          <p:attrName>ppt_x</p:attrName>
                                          <p:attrName>ppt_y</p:attrName>
                                        </p:attrNameLst>
                                      </p:cBhvr>
                                      <p:rCtr x="-6628" y="-13264"/>
                                    </p:animMotion>
                                  </p:childTnLst>
                                </p:cTn>
                              </p:par>
                              <p:par>
                                <p:cTn id="142" presetID="10" presetClass="exit" presetSubtype="0" repeatCount="indefinite" fill="hold" grpId="1" nodeType="withEffect">
                                  <p:stCondLst>
                                    <p:cond delay="400"/>
                                  </p:stCondLst>
                                  <p:childTnLst>
                                    <p:animEffect transition="out" filter="fade">
                                      <p:cBhvr>
                                        <p:cTn id="143" dur="1250"/>
                                        <p:tgtEl>
                                          <p:spTgt spid="493"/>
                                        </p:tgtEl>
                                      </p:cBhvr>
                                    </p:animEffect>
                                    <p:set>
                                      <p:cBhvr>
                                        <p:cTn id="144" dur="1" fill="hold">
                                          <p:stCondLst>
                                            <p:cond delay="1249"/>
                                          </p:stCondLst>
                                        </p:cTn>
                                        <p:tgtEl>
                                          <p:spTgt spid="493"/>
                                        </p:tgtEl>
                                        <p:attrNameLst>
                                          <p:attrName>style.visibility</p:attrName>
                                        </p:attrNameLst>
                                      </p:cBhvr>
                                      <p:to>
                                        <p:strVal val="hidden"/>
                                      </p:to>
                                    </p:set>
                                  </p:childTnLst>
                                </p:cTn>
                              </p:par>
                              <p:par>
                                <p:cTn id="145" presetID="42" presetClass="path" presetSubtype="0" repeatCount="indefinite" fill="hold" grpId="0" nodeType="withEffect">
                                  <p:stCondLst>
                                    <p:cond delay="400"/>
                                  </p:stCondLst>
                                  <p:childTnLst>
                                    <p:animMotion origin="layout" path="M -3.95833E-6 -4.81481E-6 L -0.04205 -0.18472 " pathEditMode="relative" rAng="0" ptsTypes="AA">
                                      <p:cBhvr>
                                        <p:cTn id="146" dur="800" fill="hold"/>
                                        <p:tgtEl>
                                          <p:spTgt spid="494"/>
                                        </p:tgtEl>
                                        <p:attrNameLst>
                                          <p:attrName>ppt_x</p:attrName>
                                          <p:attrName>ppt_y</p:attrName>
                                        </p:attrNameLst>
                                      </p:cBhvr>
                                      <p:rCtr x="-2109" y="-9236"/>
                                    </p:animMotion>
                                  </p:childTnLst>
                                </p:cTn>
                              </p:par>
                              <p:par>
                                <p:cTn id="147" presetID="10" presetClass="exit" presetSubtype="0" repeatCount="indefinite" fill="hold" grpId="1" nodeType="withEffect">
                                  <p:stCondLst>
                                    <p:cond delay="400"/>
                                  </p:stCondLst>
                                  <p:childTnLst>
                                    <p:animEffect transition="out" filter="fade">
                                      <p:cBhvr>
                                        <p:cTn id="148" dur="800"/>
                                        <p:tgtEl>
                                          <p:spTgt spid="494"/>
                                        </p:tgtEl>
                                      </p:cBhvr>
                                    </p:animEffect>
                                    <p:set>
                                      <p:cBhvr>
                                        <p:cTn id="149" dur="1" fill="hold">
                                          <p:stCondLst>
                                            <p:cond delay="799"/>
                                          </p:stCondLst>
                                        </p:cTn>
                                        <p:tgtEl>
                                          <p:spTgt spid="494"/>
                                        </p:tgtEl>
                                        <p:attrNameLst>
                                          <p:attrName>style.visibility</p:attrName>
                                        </p:attrNameLst>
                                      </p:cBhvr>
                                      <p:to>
                                        <p:strVal val="hidden"/>
                                      </p:to>
                                    </p:set>
                                  </p:childTnLst>
                                </p:cTn>
                              </p:par>
                              <p:par>
                                <p:cTn id="150" presetID="37" presetClass="path" presetSubtype="0" repeatCount="indefinite" fill="hold" grpId="0" nodeType="withEffect">
                                  <p:stCondLst>
                                    <p:cond delay="0"/>
                                  </p:stCondLst>
                                  <p:childTnLst>
                                    <p:animMotion origin="layout" path="M -4.16667E-6 -0.00047 C 0.03633 -0.18195 0.06993 -0.3625 0.15209 -0.26111 " pathEditMode="relative" rAng="0" ptsTypes="AA">
                                      <p:cBhvr>
                                        <p:cTn id="151" dur="1000" fill="hold"/>
                                        <p:tgtEl>
                                          <p:spTgt spid="495"/>
                                        </p:tgtEl>
                                        <p:attrNameLst>
                                          <p:attrName>ppt_x</p:attrName>
                                          <p:attrName>ppt_y</p:attrName>
                                        </p:attrNameLst>
                                      </p:cBhvr>
                                      <p:rCtr x="7604" y="-14514"/>
                                    </p:animMotion>
                                  </p:childTnLst>
                                </p:cTn>
                              </p:par>
                              <p:par>
                                <p:cTn id="152" presetID="10" presetClass="exit" presetSubtype="0" repeatCount="indefinite" fill="hold" grpId="1" nodeType="withEffect">
                                  <p:stCondLst>
                                    <p:cond delay="0"/>
                                  </p:stCondLst>
                                  <p:childTnLst>
                                    <p:animEffect transition="out" filter="fade">
                                      <p:cBhvr>
                                        <p:cTn id="153" dur="1000"/>
                                        <p:tgtEl>
                                          <p:spTgt spid="495"/>
                                        </p:tgtEl>
                                      </p:cBhvr>
                                    </p:animEffect>
                                    <p:set>
                                      <p:cBhvr>
                                        <p:cTn id="154" dur="1" fill="hold">
                                          <p:stCondLst>
                                            <p:cond delay="999"/>
                                          </p:stCondLst>
                                        </p:cTn>
                                        <p:tgtEl>
                                          <p:spTgt spid="495"/>
                                        </p:tgtEl>
                                        <p:attrNameLst>
                                          <p:attrName>style.visibility</p:attrName>
                                        </p:attrNameLst>
                                      </p:cBhvr>
                                      <p:to>
                                        <p:strVal val="hidden"/>
                                      </p:to>
                                    </p:set>
                                  </p:childTnLst>
                                </p:cTn>
                              </p:par>
                              <p:par>
                                <p:cTn id="155" presetID="37" presetClass="path" presetSubtype="0" repeatCount="indefinite" fill="hold" grpId="0" nodeType="withEffect">
                                  <p:stCondLst>
                                    <p:cond delay="200"/>
                                  </p:stCondLst>
                                  <p:childTnLst>
                                    <p:animMotion origin="layout" path="M 4.375E-6 -0.00023 C 0.01744 -0.06343 0.04231 -0.2919 0.12682 -0.26598 " pathEditMode="relative" rAng="0" ptsTypes="AA">
                                      <p:cBhvr>
                                        <p:cTn id="156" dur="1500" fill="hold"/>
                                        <p:tgtEl>
                                          <p:spTgt spid="496"/>
                                        </p:tgtEl>
                                        <p:attrNameLst>
                                          <p:attrName>ppt_x</p:attrName>
                                          <p:attrName>ppt_y</p:attrName>
                                        </p:attrNameLst>
                                      </p:cBhvr>
                                      <p:rCtr x="6341" y="-13403"/>
                                    </p:animMotion>
                                  </p:childTnLst>
                                </p:cTn>
                              </p:par>
                              <p:par>
                                <p:cTn id="157" presetID="10" presetClass="exit" presetSubtype="0" repeatCount="indefinite" fill="hold" grpId="1" nodeType="withEffect">
                                  <p:stCondLst>
                                    <p:cond delay="200"/>
                                  </p:stCondLst>
                                  <p:childTnLst>
                                    <p:animEffect transition="out" filter="fade">
                                      <p:cBhvr>
                                        <p:cTn id="158" dur="1500"/>
                                        <p:tgtEl>
                                          <p:spTgt spid="496"/>
                                        </p:tgtEl>
                                      </p:cBhvr>
                                    </p:animEffect>
                                    <p:set>
                                      <p:cBhvr>
                                        <p:cTn id="159" dur="1" fill="hold">
                                          <p:stCondLst>
                                            <p:cond delay="1499"/>
                                          </p:stCondLst>
                                        </p:cTn>
                                        <p:tgtEl>
                                          <p:spTgt spid="496"/>
                                        </p:tgtEl>
                                        <p:attrNameLst>
                                          <p:attrName>style.visibility</p:attrName>
                                        </p:attrNameLst>
                                      </p:cBhvr>
                                      <p:to>
                                        <p:strVal val="hidden"/>
                                      </p:to>
                                    </p:set>
                                  </p:childTnLst>
                                </p:cTn>
                              </p:par>
                              <p:par>
                                <p:cTn id="160" presetID="42" presetClass="path" presetSubtype="0" repeatCount="indefinite" fill="hold" grpId="0" nodeType="withEffect">
                                  <p:stCondLst>
                                    <p:cond delay="400"/>
                                  </p:stCondLst>
                                  <p:childTnLst>
                                    <p:animMotion origin="layout" path="M 3.125E-6 -3.33333E-6 L 0.0526 -0.21273 " pathEditMode="relative" rAng="0" ptsTypes="AA">
                                      <p:cBhvr>
                                        <p:cTn id="161" dur="1250" fill="hold"/>
                                        <p:tgtEl>
                                          <p:spTgt spid="497"/>
                                        </p:tgtEl>
                                        <p:attrNameLst>
                                          <p:attrName>ppt_x</p:attrName>
                                          <p:attrName>ppt_y</p:attrName>
                                        </p:attrNameLst>
                                      </p:cBhvr>
                                      <p:rCtr x="2630" y="-10648"/>
                                    </p:animMotion>
                                  </p:childTnLst>
                                </p:cTn>
                              </p:par>
                              <p:par>
                                <p:cTn id="162" presetID="10" presetClass="exit" presetSubtype="0" repeatCount="indefinite" fill="hold" grpId="1" nodeType="withEffect">
                                  <p:stCondLst>
                                    <p:cond delay="400"/>
                                  </p:stCondLst>
                                  <p:childTnLst>
                                    <p:animEffect transition="out" filter="fade">
                                      <p:cBhvr>
                                        <p:cTn id="163" dur="1250"/>
                                        <p:tgtEl>
                                          <p:spTgt spid="497"/>
                                        </p:tgtEl>
                                      </p:cBhvr>
                                    </p:animEffect>
                                    <p:set>
                                      <p:cBhvr>
                                        <p:cTn id="164" dur="1" fill="hold">
                                          <p:stCondLst>
                                            <p:cond delay="1249"/>
                                          </p:stCondLst>
                                        </p:cTn>
                                        <p:tgtEl>
                                          <p:spTgt spid="497"/>
                                        </p:tgtEl>
                                        <p:attrNameLst>
                                          <p:attrName>style.visibility</p:attrName>
                                        </p:attrNameLst>
                                      </p:cBhvr>
                                      <p:to>
                                        <p:strVal val="hidden"/>
                                      </p:to>
                                    </p:set>
                                  </p:childTnLst>
                                </p:cTn>
                              </p:par>
                              <p:par>
                                <p:cTn id="165" presetID="42" presetClass="path" presetSubtype="0" repeatCount="indefinite" fill="hold" grpId="0" nodeType="withEffect">
                                  <p:stCondLst>
                                    <p:cond delay="400"/>
                                  </p:stCondLst>
                                  <p:childTnLst>
                                    <p:animMotion origin="layout" path="M 2.08333E-7 2.59259E-6 L 0.04727 -0.17338 " pathEditMode="relative" rAng="0" ptsTypes="AA">
                                      <p:cBhvr>
                                        <p:cTn id="166" dur="800" fill="hold"/>
                                        <p:tgtEl>
                                          <p:spTgt spid="498"/>
                                        </p:tgtEl>
                                        <p:attrNameLst>
                                          <p:attrName>ppt_x</p:attrName>
                                          <p:attrName>ppt_y</p:attrName>
                                        </p:attrNameLst>
                                      </p:cBhvr>
                                      <p:rCtr x="2357" y="-8681"/>
                                    </p:animMotion>
                                  </p:childTnLst>
                                </p:cTn>
                              </p:par>
                              <p:par>
                                <p:cTn id="167" presetID="10" presetClass="exit" presetSubtype="0" repeatCount="indefinite" fill="hold" grpId="1" nodeType="withEffect">
                                  <p:stCondLst>
                                    <p:cond delay="400"/>
                                  </p:stCondLst>
                                  <p:childTnLst>
                                    <p:animEffect transition="out" filter="fade">
                                      <p:cBhvr>
                                        <p:cTn id="168" dur="800"/>
                                        <p:tgtEl>
                                          <p:spTgt spid="498"/>
                                        </p:tgtEl>
                                      </p:cBhvr>
                                    </p:animEffect>
                                    <p:set>
                                      <p:cBhvr>
                                        <p:cTn id="169" dur="1" fill="hold">
                                          <p:stCondLst>
                                            <p:cond delay="799"/>
                                          </p:stCondLst>
                                        </p:cTn>
                                        <p:tgtEl>
                                          <p:spTgt spid="498"/>
                                        </p:tgtEl>
                                        <p:attrNameLst>
                                          <p:attrName>style.visibility</p:attrName>
                                        </p:attrNameLst>
                                      </p:cBhvr>
                                      <p:to>
                                        <p:strVal val="hidden"/>
                                      </p:to>
                                    </p:set>
                                  </p:childTnLst>
                                </p:cTn>
                              </p:par>
                              <p:par>
                                <p:cTn id="170" presetID="1" presetClass="entr" presetSubtype="0" fill="hold" grpId="2" nodeType="withEffect">
                                  <p:stCondLst>
                                    <p:cond delay="0"/>
                                  </p:stCondLst>
                                  <p:childTnLst>
                                    <p:set>
                                      <p:cBhvr>
                                        <p:cTn id="171" dur="1" fill="hold">
                                          <p:stCondLst>
                                            <p:cond delay="0"/>
                                          </p:stCondLst>
                                        </p:cTn>
                                        <p:tgtEl>
                                          <p:spTgt spid="499"/>
                                        </p:tgtEl>
                                        <p:attrNameLst>
                                          <p:attrName>style.visibility</p:attrName>
                                        </p:attrNameLst>
                                      </p:cBhvr>
                                      <p:to>
                                        <p:strVal val="visible"/>
                                      </p:to>
                                    </p:set>
                                  </p:childTnLst>
                                </p:cTn>
                              </p:par>
                              <p:par>
                                <p:cTn id="172" presetID="1" presetClass="entr" presetSubtype="0" fill="hold" grpId="2" nodeType="withEffect">
                                  <p:stCondLst>
                                    <p:cond delay="0"/>
                                  </p:stCondLst>
                                  <p:childTnLst>
                                    <p:set>
                                      <p:cBhvr>
                                        <p:cTn id="173" dur="1" fill="hold">
                                          <p:stCondLst>
                                            <p:cond delay="0"/>
                                          </p:stCondLst>
                                        </p:cTn>
                                        <p:tgtEl>
                                          <p:spTgt spid="500"/>
                                        </p:tgtEl>
                                        <p:attrNameLst>
                                          <p:attrName>style.visibility</p:attrName>
                                        </p:attrNameLst>
                                      </p:cBhvr>
                                      <p:to>
                                        <p:strVal val="visible"/>
                                      </p:to>
                                    </p:set>
                                  </p:childTnLst>
                                </p:cTn>
                              </p:par>
                              <p:par>
                                <p:cTn id="174" presetID="1" presetClass="entr" presetSubtype="0" fill="hold" grpId="2" nodeType="withEffect">
                                  <p:stCondLst>
                                    <p:cond delay="0"/>
                                  </p:stCondLst>
                                  <p:childTnLst>
                                    <p:set>
                                      <p:cBhvr>
                                        <p:cTn id="175" dur="1" fill="hold">
                                          <p:stCondLst>
                                            <p:cond delay="0"/>
                                          </p:stCondLst>
                                        </p:cTn>
                                        <p:tgtEl>
                                          <p:spTgt spid="501"/>
                                        </p:tgtEl>
                                        <p:attrNameLst>
                                          <p:attrName>style.visibility</p:attrName>
                                        </p:attrNameLst>
                                      </p:cBhvr>
                                      <p:to>
                                        <p:strVal val="visible"/>
                                      </p:to>
                                    </p:set>
                                  </p:childTnLst>
                                </p:cTn>
                              </p:par>
                              <p:par>
                                <p:cTn id="176" presetID="1" presetClass="entr" presetSubtype="0" fill="hold" grpId="2" nodeType="withEffect">
                                  <p:stCondLst>
                                    <p:cond delay="0"/>
                                  </p:stCondLst>
                                  <p:childTnLst>
                                    <p:set>
                                      <p:cBhvr>
                                        <p:cTn id="177" dur="1" fill="hold">
                                          <p:stCondLst>
                                            <p:cond delay="0"/>
                                          </p:stCondLst>
                                        </p:cTn>
                                        <p:tgtEl>
                                          <p:spTgt spid="502"/>
                                        </p:tgtEl>
                                        <p:attrNameLst>
                                          <p:attrName>style.visibility</p:attrName>
                                        </p:attrNameLst>
                                      </p:cBhvr>
                                      <p:to>
                                        <p:strVal val="visible"/>
                                      </p:to>
                                    </p:set>
                                  </p:childTnLst>
                                </p:cTn>
                              </p:par>
                              <p:par>
                                <p:cTn id="178" presetID="37" presetClass="path" presetSubtype="0" repeatCount="indefinite" fill="hold" grpId="0" nodeType="withEffect">
                                  <p:stCondLst>
                                    <p:cond delay="0"/>
                                  </p:stCondLst>
                                  <p:childTnLst>
                                    <p:animMotion origin="layout" path="M 1.04167E-6 3.7037E-7 C -0.05274 0.20625 -0.07591 0.34815 -0.16471 0.25741 " pathEditMode="relative" rAng="0" ptsTypes="AA">
                                      <p:cBhvr>
                                        <p:cTn id="179" dur="1000" fill="hold"/>
                                        <p:tgtEl>
                                          <p:spTgt spid="499"/>
                                        </p:tgtEl>
                                        <p:attrNameLst>
                                          <p:attrName>ppt_x</p:attrName>
                                          <p:attrName>ppt_y</p:attrName>
                                        </p:attrNameLst>
                                      </p:cBhvr>
                                      <p:rCtr x="-8242" y="14259"/>
                                    </p:animMotion>
                                  </p:childTnLst>
                                </p:cTn>
                              </p:par>
                              <p:par>
                                <p:cTn id="180" presetID="10" presetClass="exit" presetSubtype="0" repeatCount="indefinite" fill="hold" grpId="1" nodeType="withEffect">
                                  <p:stCondLst>
                                    <p:cond delay="0"/>
                                  </p:stCondLst>
                                  <p:childTnLst>
                                    <p:animEffect transition="out" filter="fade">
                                      <p:cBhvr>
                                        <p:cTn id="181" dur="1000"/>
                                        <p:tgtEl>
                                          <p:spTgt spid="499"/>
                                        </p:tgtEl>
                                      </p:cBhvr>
                                    </p:animEffect>
                                    <p:set>
                                      <p:cBhvr>
                                        <p:cTn id="182" dur="1" fill="hold">
                                          <p:stCondLst>
                                            <p:cond delay="999"/>
                                          </p:stCondLst>
                                        </p:cTn>
                                        <p:tgtEl>
                                          <p:spTgt spid="499"/>
                                        </p:tgtEl>
                                        <p:attrNameLst>
                                          <p:attrName>style.visibility</p:attrName>
                                        </p:attrNameLst>
                                      </p:cBhvr>
                                      <p:to>
                                        <p:strVal val="hidden"/>
                                      </p:to>
                                    </p:set>
                                  </p:childTnLst>
                                </p:cTn>
                              </p:par>
                              <p:par>
                                <p:cTn id="183" presetID="42" presetClass="path" presetSubtype="0" repeatCount="indefinite" fill="hold" grpId="0" nodeType="withEffect">
                                  <p:stCondLst>
                                    <p:cond delay="200"/>
                                  </p:stCondLst>
                                  <p:childTnLst>
                                    <p:animMotion origin="layout" path="M -4.16667E-7 3.7037E-7 L -0.04766 0.17917 " pathEditMode="relative" rAng="0" ptsTypes="AA">
                                      <p:cBhvr>
                                        <p:cTn id="184" dur="1500" fill="hold"/>
                                        <p:tgtEl>
                                          <p:spTgt spid="500"/>
                                        </p:tgtEl>
                                        <p:attrNameLst>
                                          <p:attrName>ppt_x</p:attrName>
                                          <p:attrName>ppt_y</p:attrName>
                                        </p:attrNameLst>
                                      </p:cBhvr>
                                      <p:rCtr x="-2383" y="8958"/>
                                    </p:animMotion>
                                  </p:childTnLst>
                                </p:cTn>
                              </p:par>
                              <p:par>
                                <p:cTn id="185" presetID="10" presetClass="exit" presetSubtype="0" repeatCount="indefinite" fill="hold" grpId="1" nodeType="withEffect">
                                  <p:stCondLst>
                                    <p:cond delay="200"/>
                                  </p:stCondLst>
                                  <p:childTnLst>
                                    <p:animEffect transition="out" filter="fade">
                                      <p:cBhvr>
                                        <p:cTn id="186" dur="1500"/>
                                        <p:tgtEl>
                                          <p:spTgt spid="500"/>
                                        </p:tgtEl>
                                      </p:cBhvr>
                                    </p:animEffect>
                                    <p:set>
                                      <p:cBhvr>
                                        <p:cTn id="187" dur="1" fill="hold">
                                          <p:stCondLst>
                                            <p:cond delay="1499"/>
                                          </p:stCondLst>
                                        </p:cTn>
                                        <p:tgtEl>
                                          <p:spTgt spid="500"/>
                                        </p:tgtEl>
                                        <p:attrNameLst>
                                          <p:attrName>style.visibility</p:attrName>
                                        </p:attrNameLst>
                                      </p:cBhvr>
                                      <p:to>
                                        <p:strVal val="hidden"/>
                                      </p:to>
                                    </p:set>
                                  </p:childTnLst>
                                </p:cTn>
                              </p:par>
                              <p:par>
                                <p:cTn id="188" presetID="37" presetClass="path" presetSubtype="0" repeatCount="indefinite" fill="hold" grpId="0" nodeType="withEffect">
                                  <p:stCondLst>
                                    <p:cond delay="400"/>
                                  </p:stCondLst>
                                  <p:childTnLst>
                                    <p:animMotion origin="layout" path="M -0.00026 -4.44444E-6 C -0.0543 0.22825 -0.06471 0.26667 -0.11432 0.27408 " pathEditMode="relative" rAng="0" ptsTypes="AA">
                                      <p:cBhvr>
                                        <p:cTn id="189" dur="1250" fill="hold"/>
                                        <p:tgtEl>
                                          <p:spTgt spid="501"/>
                                        </p:tgtEl>
                                        <p:attrNameLst>
                                          <p:attrName>ppt_x</p:attrName>
                                          <p:attrName>ppt_y</p:attrName>
                                        </p:attrNameLst>
                                      </p:cBhvr>
                                      <p:rCtr x="-5703" y="13704"/>
                                    </p:animMotion>
                                  </p:childTnLst>
                                </p:cTn>
                              </p:par>
                              <p:par>
                                <p:cTn id="190" presetID="10" presetClass="exit" presetSubtype="0" repeatCount="indefinite" fill="hold" grpId="1" nodeType="withEffect">
                                  <p:stCondLst>
                                    <p:cond delay="400"/>
                                  </p:stCondLst>
                                  <p:childTnLst>
                                    <p:animEffect transition="out" filter="fade">
                                      <p:cBhvr>
                                        <p:cTn id="191" dur="1250"/>
                                        <p:tgtEl>
                                          <p:spTgt spid="501"/>
                                        </p:tgtEl>
                                      </p:cBhvr>
                                    </p:animEffect>
                                    <p:set>
                                      <p:cBhvr>
                                        <p:cTn id="192" dur="1" fill="hold">
                                          <p:stCondLst>
                                            <p:cond delay="1249"/>
                                          </p:stCondLst>
                                        </p:cTn>
                                        <p:tgtEl>
                                          <p:spTgt spid="501"/>
                                        </p:tgtEl>
                                        <p:attrNameLst>
                                          <p:attrName>style.visibility</p:attrName>
                                        </p:attrNameLst>
                                      </p:cBhvr>
                                      <p:to>
                                        <p:strVal val="hidden"/>
                                      </p:to>
                                    </p:set>
                                  </p:childTnLst>
                                </p:cTn>
                              </p:par>
                              <p:par>
                                <p:cTn id="193" presetID="42" presetClass="path" presetSubtype="0" repeatCount="indefinite" fill="hold" grpId="0" nodeType="withEffect">
                                  <p:stCondLst>
                                    <p:cond delay="400"/>
                                  </p:stCondLst>
                                  <p:childTnLst>
                                    <p:animMotion origin="layout" path="M -4.58333E-6 1.48148E-6 L -0.04843 0.22384 " pathEditMode="relative" rAng="0" ptsTypes="AA">
                                      <p:cBhvr>
                                        <p:cTn id="194" dur="800" fill="hold"/>
                                        <p:tgtEl>
                                          <p:spTgt spid="502"/>
                                        </p:tgtEl>
                                        <p:attrNameLst>
                                          <p:attrName>ppt_x</p:attrName>
                                          <p:attrName>ppt_y</p:attrName>
                                        </p:attrNameLst>
                                      </p:cBhvr>
                                      <p:rCtr x="-2422" y="11181"/>
                                    </p:animMotion>
                                  </p:childTnLst>
                                </p:cTn>
                              </p:par>
                              <p:par>
                                <p:cTn id="195" presetID="10" presetClass="exit" presetSubtype="0" repeatCount="indefinite" fill="hold" grpId="1" nodeType="withEffect">
                                  <p:stCondLst>
                                    <p:cond delay="400"/>
                                  </p:stCondLst>
                                  <p:childTnLst>
                                    <p:animEffect transition="out" filter="fade">
                                      <p:cBhvr>
                                        <p:cTn id="196" dur="800"/>
                                        <p:tgtEl>
                                          <p:spTgt spid="502"/>
                                        </p:tgtEl>
                                      </p:cBhvr>
                                    </p:animEffect>
                                    <p:set>
                                      <p:cBhvr>
                                        <p:cTn id="197" dur="1" fill="hold">
                                          <p:stCondLst>
                                            <p:cond delay="799"/>
                                          </p:stCondLst>
                                        </p:cTn>
                                        <p:tgtEl>
                                          <p:spTgt spid="502"/>
                                        </p:tgtEl>
                                        <p:attrNameLst>
                                          <p:attrName>style.visibility</p:attrName>
                                        </p:attrNameLst>
                                      </p:cBhvr>
                                      <p:to>
                                        <p:strVal val="hidden"/>
                                      </p:to>
                                    </p:set>
                                  </p:childTnLst>
                                </p:cTn>
                              </p:par>
                              <p:par>
                                <p:cTn id="198" presetID="1" presetClass="entr" presetSubtype="0" fill="hold" grpId="2" nodeType="withEffect">
                                  <p:stCondLst>
                                    <p:cond delay="0"/>
                                  </p:stCondLst>
                                  <p:childTnLst>
                                    <p:set>
                                      <p:cBhvr>
                                        <p:cTn id="199" dur="1" fill="hold">
                                          <p:stCondLst>
                                            <p:cond delay="0"/>
                                          </p:stCondLst>
                                        </p:cTn>
                                        <p:tgtEl>
                                          <p:spTgt spid="503"/>
                                        </p:tgtEl>
                                        <p:attrNameLst>
                                          <p:attrName>style.visibility</p:attrName>
                                        </p:attrNameLst>
                                      </p:cBhvr>
                                      <p:to>
                                        <p:strVal val="visible"/>
                                      </p:to>
                                    </p:set>
                                  </p:childTnLst>
                                </p:cTn>
                              </p:par>
                              <p:par>
                                <p:cTn id="200" presetID="1" presetClass="entr" presetSubtype="0" fill="hold" grpId="2" nodeType="withEffect">
                                  <p:stCondLst>
                                    <p:cond delay="0"/>
                                  </p:stCondLst>
                                  <p:childTnLst>
                                    <p:set>
                                      <p:cBhvr>
                                        <p:cTn id="201" dur="1" fill="hold">
                                          <p:stCondLst>
                                            <p:cond delay="0"/>
                                          </p:stCondLst>
                                        </p:cTn>
                                        <p:tgtEl>
                                          <p:spTgt spid="504"/>
                                        </p:tgtEl>
                                        <p:attrNameLst>
                                          <p:attrName>style.visibility</p:attrName>
                                        </p:attrNameLst>
                                      </p:cBhvr>
                                      <p:to>
                                        <p:strVal val="visible"/>
                                      </p:to>
                                    </p:set>
                                  </p:childTnLst>
                                </p:cTn>
                              </p:par>
                              <p:par>
                                <p:cTn id="202" presetID="1" presetClass="entr" presetSubtype="0" fill="hold" grpId="2" nodeType="withEffect">
                                  <p:stCondLst>
                                    <p:cond delay="0"/>
                                  </p:stCondLst>
                                  <p:childTnLst>
                                    <p:set>
                                      <p:cBhvr>
                                        <p:cTn id="203" dur="1" fill="hold">
                                          <p:stCondLst>
                                            <p:cond delay="0"/>
                                          </p:stCondLst>
                                        </p:cTn>
                                        <p:tgtEl>
                                          <p:spTgt spid="505"/>
                                        </p:tgtEl>
                                        <p:attrNameLst>
                                          <p:attrName>style.visibility</p:attrName>
                                        </p:attrNameLst>
                                      </p:cBhvr>
                                      <p:to>
                                        <p:strVal val="visible"/>
                                      </p:to>
                                    </p:set>
                                  </p:childTnLst>
                                </p:cTn>
                              </p:par>
                              <p:par>
                                <p:cTn id="204" presetID="1" presetClass="entr" presetSubtype="0" fill="hold" grpId="2" nodeType="withEffect">
                                  <p:stCondLst>
                                    <p:cond delay="0"/>
                                  </p:stCondLst>
                                  <p:childTnLst>
                                    <p:set>
                                      <p:cBhvr>
                                        <p:cTn id="205" dur="1" fill="hold">
                                          <p:stCondLst>
                                            <p:cond delay="0"/>
                                          </p:stCondLst>
                                        </p:cTn>
                                        <p:tgtEl>
                                          <p:spTgt spid="506"/>
                                        </p:tgtEl>
                                        <p:attrNameLst>
                                          <p:attrName>style.visibility</p:attrName>
                                        </p:attrNameLst>
                                      </p:cBhvr>
                                      <p:to>
                                        <p:strVal val="visible"/>
                                      </p:to>
                                    </p:set>
                                  </p:childTnLst>
                                </p:cTn>
                              </p:par>
                              <p:par>
                                <p:cTn id="206" presetID="37" presetClass="path" presetSubtype="0" repeatCount="indefinite" fill="hold" grpId="0" nodeType="withEffect">
                                  <p:stCondLst>
                                    <p:cond delay="0"/>
                                  </p:stCondLst>
                                  <p:childTnLst>
                                    <p:animMotion origin="layout" path="M 3.125E-6 -2.22222E-6 C 0.04297 0.22986 0.08906 0.34584 0.16224 0.25556 " pathEditMode="relative" rAng="0" ptsTypes="AA">
                                      <p:cBhvr>
                                        <p:cTn id="207" dur="1000" fill="hold"/>
                                        <p:tgtEl>
                                          <p:spTgt spid="503"/>
                                        </p:tgtEl>
                                        <p:attrNameLst>
                                          <p:attrName>ppt_x</p:attrName>
                                          <p:attrName>ppt_y</p:attrName>
                                        </p:attrNameLst>
                                      </p:cBhvr>
                                      <p:rCtr x="8112" y="14306"/>
                                    </p:animMotion>
                                  </p:childTnLst>
                                </p:cTn>
                              </p:par>
                              <p:par>
                                <p:cTn id="208" presetID="10" presetClass="exit" presetSubtype="0" repeatCount="indefinite" fill="hold" grpId="1" nodeType="withEffect">
                                  <p:stCondLst>
                                    <p:cond delay="0"/>
                                  </p:stCondLst>
                                  <p:childTnLst>
                                    <p:animEffect transition="out" filter="fade">
                                      <p:cBhvr>
                                        <p:cTn id="209" dur="1000"/>
                                        <p:tgtEl>
                                          <p:spTgt spid="503"/>
                                        </p:tgtEl>
                                      </p:cBhvr>
                                    </p:animEffect>
                                    <p:set>
                                      <p:cBhvr>
                                        <p:cTn id="210" dur="1" fill="hold">
                                          <p:stCondLst>
                                            <p:cond delay="999"/>
                                          </p:stCondLst>
                                        </p:cTn>
                                        <p:tgtEl>
                                          <p:spTgt spid="503"/>
                                        </p:tgtEl>
                                        <p:attrNameLst>
                                          <p:attrName>style.visibility</p:attrName>
                                        </p:attrNameLst>
                                      </p:cBhvr>
                                      <p:to>
                                        <p:strVal val="hidden"/>
                                      </p:to>
                                    </p:set>
                                  </p:childTnLst>
                                </p:cTn>
                              </p:par>
                              <p:par>
                                <p:cTn id="211" presetID="37" presetClass="path" presetSubtype="0" repeatCount="indefinite" fill="hold" grpId="0" nodeType="withEffect">
                                  <p:stCondLst>
                                    <p:cond delay="200"/>
                                  </p:stCondLst>
                                  <p:childTnLst>
                                    <p:animMotion origin="layout" path="M 1.66667E-6 -2.22222E-6 C 0.03789 0.175 0.06419 0.30139 0.1375 0.25625 " pathEditMode="relative" rAng="0" ptsTypes="AA">
                                      <p:cBhvr>
                                        <p:cTn id="212" dur="1500" fill="hold"/>
                                        <p:tgtEl>
                                          <p:spTgt spid="504"/>
                                        </p:tgtEl>
                                        <p:attrNameLst>
                                          <p:attrName>ppt_x</p:attrName>
                                          <p:attrName>ppt_y</p:attrName>
                                        </p:attrNameLst>
                                      </p:cBhvr>
                                      <p:rCtr x="6875" y="13264"/>
                                    </p:animMotion>
                                  </p:childTnLst>
                                </p:cTn>
                              </p:par>
                              <p:par>
                                <p:cTn id="213" presetID="10" presetClass="exit" presetSubtype="0" repeatCount="indefinite" fill="hold" grpId="1" nodeType="withEffect">
                                  <p:stCondLst>
                                    <p:cond delay="200"/>
                                  </p:stCondLst>
                                  <p:childTnLst>
                                    <p:animEffect transition="out" filter="fade">
                                      <p:cBhvr>
                                        <p:cTn id="214" dur="1500"/>
                                        <p:tgtEl>
                                          <p:spTgt spid="504"/>
                                        </p:tgtEl>
                                      </p:cBhvr>
                                    </p:animEffect>
                                    <p:set>
                                      <p:cBhvr>
                                        <p:cTn id="215" dur="1" fill="hold">
                                          <p:stCondLst>
                                            <p:cond delay="1499"/>
                                          </p:stCondLst>
                                        </p:cTn>
                                        <p:tgtEl>
                                          <p:spTgt spid="504"/>
                                        </p:tgtEl>
                                        <p:attrNameLst>
                                          <p:attrName>style.visibility</p:attrName>
                                        </p:attrNameLst>
                                      </p:cBhvr>
                                      <p:to>
                                        <p:strVal val="hidden"/>
                                      </p:to>
                                    </p:set>
                                  </p:childTnLst>
                                </p:cTn>
                              </p:par>
                              <p:par>
                                <p:cTn id="216" presetID="42" presetClass="path" presetSubtype="0" repeatCount="indefinite" fill="hold" grpId="0" nodeType="withEffect">
                                  <p:stCondLst>
                                    <p:cond delay="400"/>
                                  </p:stCondLst>
                                  <p:childTnLst>
                                    <p:animMotion origin="layout" path="M 6.25E-7 2.96296E-6 L 0.05768 0.23773 " pathEditMode="relative" rAng="0" ptsTypes="AA">
                                      <p:cBhvr>
                                        <p:cTn id="217" dur="1250" fill="hold"/>
                                        <p:tgtEl>
                                          <p:spTgt spid="505"/>
                                        </p:tgtEl>
                                        <p:attrNameLst>
                                          <p:attrName>ppt_x</p:attrName>
                                          <p:attrName>ppt_y</p:attrName>
                                        </p:attrNameLst>
                                      </p:cBhvr>
                                      <p:rCtr x="2878" y="11875"/>
                                    </p:animMotion>
                                  </p:childTnLst>
                                </p:cTn>
                              </p:par>
                              <p:par>
                                <p:cTn id="218" presetID="10" presetClass="exit" presetSubtype="0" repeatCount="indefinite" fill="hold" grpId="1" nodeType="withEffect">
                                  <p:stCondLst>
                                    <p:cond delay="400"/>
                                  </p:stCondLst>
                                  <p:childTnLst>
                                    <p:animEffect transition="out" filter="fade">
                                      <p:cBhvr>
                                        <p:cTn id="219" dur="1250"/>
                                        <p:tgtEl>
                                          <p:spTgt spid="505"/>
                                        </p:tgtEl>
                                      </p:cBhvr>
                                    </p:animEffect>
                                    <p:set>
                                      <p:cBhvr>
                                        <p:cTn id="220" dur="1" fill="hold">
                                          <p:stCondLst>
                                            <p:cond delay="1249"/>
                                          </p:stCondLst>
                                        </p:cTn>
                                        <p:tgtEl>
                                          <p:spTgt spid="505"/>
                                        </p:tgtEl>
                                        <p:attrNameLst>
                                          <p:attrName>style.visibility</p:attrName>
                                        </p:attrNameLst>
                                      </p:cBhvr>
                                      <p:to>
                                        <p:strVal val="hidden"/>
                                      </p:to>
                                    </p:set>
                                  </p:childTnLst>
                                </p:cTn>
                              </p:par>
                              <p:par>
                                <p:cTn id="221" presetID="42" presetClass="path" presetSubtype="0" repeatCount="indefinite" fill="hold" grpId="0" nodeType="withEffect">
                                  <p:stCondLst>
                                    <p:cond delay="400"/>
                                  </p:stCondLst>
                                  <p:childTnLst>
                                    <p:animMotion origin="layout" path="M -2.5E-6 -1.11111E-6 L 0.04948 0.18727 " pathEditMode="relative" rAng="0" ptsTypes="AA">
                                      <p:cBhvr>
                                        <p:cTn id="222" dur="800" fill="hold"/>
                                        <p:tgtEl>
                                          <p:spTgt spid="506"/>
                                        </p:tgtEl>
                                        <p:attrNameLst>
                                          <p:attrName>ppt_x</p:attrName>
                                          <p:attrName>ppt_y</p:attrName>
                                        </p:attrNameLst>
                                      </p:cBhvr>
                                      <p:rCtr x="2474" y="9352"/>
                                    </p:animMotion>
                                  </p:childTnLst>
                                </p:cTn>
                              </p:par>
                              <p:par>
                                <p:cTn id="223" presetID="10" presetClass="exit" presetSubtype="0" repeatCount="indefinite" fill="hold" grpId="1" nodeType="withEffect">
                                  <p:stCondLst>
                                    <p:cond delay="400"/>
                                  </p:stCondLst>
                                  <p:childTnLst>
                                    <p:animEffect transition="out" filter="fade">
                                      <p:cBhvr>
                                        <p:cTn id="224" dur="800"/>
                                        <p:tgtEl>
                                          <p:spTgt spid="506"/>
                                        </p:tgtEl>
                                      </p:cBhvr>
                                    </p:animEffect>
                                    <p:set>
                                      <p:cBhvr>
                                        <p:cTn id="225" dur="1" fill="hold">
                                          <p:stCondLst>
                                            <p:cond delay="799"/>
                                          </p:stCondLst>
                                        </p:cTn>
                                        <p:tgtEl>
                                          <p:spTgt spid="506"/>
                                        </p:tgtEl>
                                        <p:attrNameLst>
                                          <p:attrName>style.visibility</p:attrName>
                                        </p:attrNameLst>
                                      </p:cBhvr>
                                      <p:to>
                                        <p:strVal val="hidden"/>
                                      </p:to>
                                    </p:set>
                                  </p:childTnLst>
                                </p:cTn>
                              </p:par>
                              <p:par>
                                <p:cTn id="226" presetID="10" presetClass="entr" presetSubtype="0" fill="hold" grpId="0" nodeType="withEffect">
                                  <p:stCondLst>
                                    <p:cond delay="0"/>
                                  </p:stCondLst>
                                  <p:childTnLst>
                                    <p:set>
                                      <p:cBhvr>
                                        <p:cTn id="227" dur="1" fill="hold">
                                          <p:stCondLst>
                                            <p:cond delay="0"/>
                                          </p:stCondLst>
                                        </p:cTn>
                                        <p:tgtEl>
                                          <p:spTgt spid="354"/>
                                        </p:tgtEl>
                                        <p:attrNameLst>
                                          <p:attrName>style.visibility</p:attrName>
                                        </p:attrNameLst>
                                      </p:cBhvr>
                                      <p:to>
                                        <p:strVal val="visible"/>
                                      </p:to>
                                    </p:set>
                                    <p:animEffect transition="in" filter="fade">
                                      <p:cBhvr>
                                        <p:cTn id="228" dur="500"/>
                                        <p:tgtEl>
                                          <p:spTgt spid="354"/>
                                        </p:tgtEl>
                                      </p:cBhvr>
                                    </p:animEffect>
                                  </p:childTnLst>
                                </p:cTn>
                              </p:par>
                              <p:par>
                                <p:cTn id="229" presetID="10" presetClass="entr" presetSubtype="0" repeatCount="indefinite" fill="hold" grpId="1" nodeType="withEffect">
                                  <p:stCondLst>
                                    <p:cond delay="0"/>
                                  </p:stCondLst>
                                  <p:childTnLst>
                                    <p:set>
                                      <p:cBhvr>
                                        <p:cTn id="230" dur="1" fill="hold">
                                          <p:stCondLst>
                                            <p:cond delay="0"/>
                                          </p:stCondLst>
                                        </p:cTn>
                                        <p:tgtEl>
                                          <p:spTgt spid="346"/>
                                        </p:tgtEl>
                                        <p:attrNameLst>
                                          <p:attrName>style.visibility</p:attrName>
                                        </p:attrNameLst>
                                      </p:cBhvr>
                                      <p:to>
                                        <p:strVal val="visible"/>
                                      </p:to>
                                    </p:set>
                                    <p:animEffect transition="in" filter="fade">
                                      <p:cBhvr>
                                        <p:cTn id="231" dur="1250"/>
                                        <p:tgtEl>
                                          <p:spTgt spid="346"/>
                                        </p:tgtEl>
                                      </p:cBhvr>
                                    </p:animEffect>
                                  </p:childTnLst>
                                </p:cTn>
                              </p:par>
                              <p:par>
                                <p:cTn id="232" presetID="42" presetClass="path" presetSubtype="0" repeatCount="indefinite" fill="hold" grpId="0" nodeType="withEffect">
                                  <p:stCondLst>
                                    <p:cond delay="0"/>
                                  </p:stCondLst>
                                  <p:childTnLst>
                                    <p:animMotion origin="layout" path="M -8.33333E-7 2.59259E-6 L -0.05742 -0.18426 " pathEditMode="relative" rAng="0" ptsTypes="AA">
                                      <p:cBhvr>
                                        <p:cTn id="233" dur="1250" fill="hold"/>
                                        <p:tgtEl>
                                          <p:spTgt spid="346"/>
                                        </p:tgtEl>
                                        <p:attrNameLst>
                                          <p:attrName>ppt_x</p:attrName>
                                          <p:attrName>ppt_y</p:attrName>
                                        </p:attrNameLst>
                                      </p:cBhvr>
                                      <p:rCtr x="-2878" y="-9213"/>
                                    </p:animMotion>
                                  </p:childTnLst>
                                </p:cTn>
                              </p:par>
                              <p:par>
                                <p:cTn id="234" presetID="10" presetClass="entr" presetSubtype="0" repeatCount="indefinite" fill="hold" grpId="1" nodeType="withEffect">
                                  <p:stCondLst>
                                    <p:cond delay="200"/>
                                  </p:stCondLst>
                                  <p:childTnLst>
                                    <p:set>
                                      <p:cBhvr>
                                        <p:cTn id="235" dur="1" fill="hold">
                                          <p:stCondLst>
                                            <p:cond delay="0"/>
                                          </p:stCondLst>
                                        </p:cTn>
                                        <p:tgtEl>
                                          <p:spTgt spid="347"/>
                                        </p:tgtEl>
                                        <p:attrNameLst>
                                          <p:attrName>style.visibility</p:attrName>
                                        </p:attrNameLst>
                                      </p:cBhvr>
                                      <p:to>
                                        <p:strVal val="visible"/>
                                      </p:to>
                                    </p:set>
                                    <p:animEffect transition="in" filter="fade">
                                      <p:cBhvr>
                                        <p:cTn id="236" dur="1500"/>
                                        <p:tgtEl>
                                          <p:spTgt spid="347"/>
                                        </p:tgtEl>
                                      </p:cBhvr>
                                    </p:animEffect>
                                  </p:childTnLst>
                                </p:cTn>
                              </p:par>
                              <p:par>
                                <p:cTn id="237" presetID="42" presetClass="path" presetSubtype="0" repeatCount="indefinite" fill="hold" grpId="0" nodeType="withEffect">
                                  <p:stCondLst>
                                    <p:cond delay="200"/>
                                  </p:stCondLst>
                                  <p:childTnLst>
                                    <p:animMotion origin="layout" path="M 1.45833E-6 2.59259E-6 L -0.02526 -0.10602 " pathEditMode="relative" rAng="0" ptsTypes="AA">
                                      <p:cBhvr>
                                        <p:cTn id="238" dur="1500" fill="hold"/>
                                        <p:tgtEl>
                                          <p:spTgt spid="347"/>
                                        </p:tgtEl>
                                        <p:attrNameLst>
                                          <p:attrName>ppt_x</p:attrName>
                                          <p:attrName>ppt_y</p:attrName>
                                        </p:attrNameLst>
                                      </p:cBhvr>
                                      <p:rCtr x="-1263" y="-5301"/>
                                    </p:animMotion>
                                  </p:childTnLst>
                                </p:cTn>
                              </p:par>
                              <p:par>
                                <p:cTn id="239" presetID="10" presetClass="entr" presetSubtype="0" repeatCount="indefinite" fill="hold" grpId="0" nodeType="withEffect">
                                  <p:stCondLst>
                                    <p:cond delay="500"/>
                                  </p:stCondLst>
                                  <p:childTnLst>
                                    <p:set>
                                      <p:cBhvr>
                                        <p:cTn id="240" dur="1" fill="hold">
                                          <p:stCondLst>
                                            <p:cond delay="0"/>
                                          </p:stCondLst>
                                        </p:cTn>
                                        <p:tgtEl>
                                          <p:spTgt spid="348"/>
                                        </p:tgtEl>
                                        <p:attrNameLst>
                                          <p:attrName>style.visibility</p:attrName>
                                        </p:attrNameLst>
                                      </p:cBhvr>
                                      <p:to>
                                        <p:strVal val="visible"/>
                                      </p:to>
                                    </p:set>
                                    <p:animEffect transition="in" filter="fade">
                                      <p:cBhvr>
                                        <p:cTn id="241" dur="1000"/>
                                        <p:tgtEl>
                                          <p:spTgt spid="348"/>
                                        </p:tgtEl>
                                      </p:cBhvr>
                                    </p:animEffect>
                                  </p:childTnLst>
                                </p:cTn>
                              </p:par>
                              <p:par>
                                <p:cTn id="242" presetID="10" presetClass="entr" presetSubtype="0" repeatCount="indefinite" fill="hold" grpId="1" nodeType="withEffect">
                                  <p:stCondLst>
                                    <p:cond delay="300"/>
                                  </p:stCondLst>
                                  <p:childTnLst>
                                    <p:set>
                                      <p:cBhvr>
                                        <p:cTn id="243" dur="1" fill="hold">
                                          <p:stCondLst>
                                            <p:cond delay="0"/>
                                          </p:stCondLst>
                                        </p:cTn>
                                        <p:tgtEl>
                                          <p:spTgt spid="349"/>
                                        </p:tgtEl>
                                        <p:attrNameLst>
                                          <p:attrName>style.visibility</p:attrName>
                                        </p:attrNameLst>
                                      </p:cBhvr>
                                      <p:to>
                                        <p:strVal val="visible"/>
                                      </p:to>
                                    </p:set>
                                    <p:animEffect transition="in" filter="fade">
                                      <p:cBhvr>
                                        <p:cTn id="244" dur="800"/>
                                        <p:tgtEl>
                                          <p:spTgt spid="349"/>
                                        </p:tgtEl>
                                      </p:cBhvr>
                                    </p:animEffect>
                                  </p:childTnLst>
                                </p:cTn>
                              </p:par>
                              <p:par>
                                <p:cTn id="245" presetID="42" presetClass="path" presetSubtype="0" repeatCount="indefinite" fill="hold" grpId="0" nodeType="withEffect">
                                  <p:stCondLst>
                                    <p:cond delay="300"/>
                                  </p:stCondLst>
                                  <p:childTnLst>
                                    <p:animMotion origin="layout" path="M 3.95833E-6 -1.85185E-6 L -0.04037 -0.13449 " pathEditMode="relative" rAng="0" ptsTypes="AA">
                                      <p:cBhvr>
                                        <p:cTn id="246" dur="800" fill="hold"/>
                                        <p:tgtEl>
                                          <p:spTgt spid="349"/>
                                        </p:tgtEl>
                                        <p:attrNameLst>
                                          <p:attrName>ppt_x</p:attrName>
                                          <p:attrName>ppt_y</p:attrName>
                                        </p:attrNameLst>
                                      </p:cBhvr>
                                      <p:rCtr x="-2018" y="-6736"/>
                                    </p:animMotion>
                                  </p:childTnLst>
                                </p:cTn>
                              </p:par>
                              <p:par>
                                <p:cTn id="247" presetID="1" presetClass="entr" presetSubtype="0" fill="hold" grpId="2" nodeType="withEffect">
                                  <p:stCondLst>
                                    <p:cond delay="0"/>
                                  </p:stCondLst>
                                  <p:childTnLst>
                                    <p:set>
                                      <p:cBhvr>
                                        <p:cTn id="248" dur="1" fill="hold">
                                          <p:stCondLst>
                                            <p:cond delay="0"/>
                                          </p:stCondLst>
                                        </p:cTn>
                                        <p:tgtEl>
                                          <p:spTgt spid="352"/>
                                        </p:tgtEl>
                                        <p:attrNameLst>
                                          <p:attrName>style.visibility</p:attrName>
                                        </p:attrNameLst>
                                      </p:cBhvr>
                                      <p:to>
                                        <p:strVal val="visible"/>
                                      </p:to>
                                    </p:set>
                                  </p:childTnLst>
                                </p:cTn>
                              </p:par>
                              <p:par>
                                <p:cTn id="249" presetID="1" presetClass="entr" presetSubtype="0" fill="hold" grpId="2" nodeType="withEffect">
                                  <p:stCondLst>
                                    <p:cond delay="0"/>
                                  </p:stCondLst>
                                  <p:childTnLst>
                                    <p:set>
                                      <p:cBhvr>
                                        <p:cTn id="250" dur="1" fill="hold">
                                          <p:stCondLst>
                                            <p:cond delay="0"/>
                                          </p:stCondLst>
                                        </p:cTn>
                                        <p:tgtEl>
                                          <p:spTgt spid="353"/>
                                        </p:tgtEl>
                                        <p:attrNameLst>
                                          <p:attrName>style.visibility</p:attrName>
                                        </p:attrNameLst>
                                      </p:cBhvr>
                                      <p:to>
                                        <p:strVal val="visible"/>
                                      </p:to>
                                    </p:set>
                                  </p:childTnLst>
                                </p:cTn>
                              </p:par>
                              <p:par>
                                <p:cTn id="251" presetID="37" presetClass="path" presetSubtype="0" repeatCount="indefinite" fill="hold" grpId="0" nodeType="withEffect">
                                  <p:stCondLst>
                                    <p:cond delay="0"/>
                                  </p:stCondLst>
                                  <p:childTnLst>
                                    <p:animMotion origin="layout" path="M 0.04519 4.07407E-6 C 0.08816 0.22986 0.13425 0.34583 0.20743 0.25555 " pathEditMode="relative" rAng="0" ptsTypes="AA">
                                      <p:cBhvr>
                                        <p:cTn id="252" dur="1000" fill="hold"/>
                                        <p:tgtEl>
                                          <p:spTgt spid="352"/>
                                        </p:tgtEl>
                                        <p:attrNameLst>
                                          <p:attrName>ppt_x</p:attrName>
                                          <p:attrName>ppt_y</p:attrName>
                                        </p:attrNameLst>
                                      </p:cBhvr>
                                      <p:rCtr x="8112" y="14306"/>
                                    </p:animMotion>
                                  </p:childTnLst>
                                </p:cTn>
                              </p:par>
                              <p:par>
                                <p:cTn id="253" presetID="10" presetClass="exit" presetSubtype="0" repeatCount="indefinite" fill="hold" grpId="1" nodeType="withEffect">
                                  <p:stCondLst>
                                    <p:cond delay="0"/>
                                  </p:stCondLst>
                                  <p:childTnLst>
                                    <p:animEffect transition="out" filter="fade">
                                      <p:cBhvr>
                                        <p:cTn id="254" dur="1000"/>
                                        <p:tgtEl>
                                          <p:spTgt spid="352"/>
                                        </p:tgtEl>
                                      </p:cBhvr>
                                    </p:animEffect>
                                    <p:set>
                                      <p:cBhvr>
                                        <p:cTn id="255" dur="1" fill="hold">
                                          <p:stCondLst>
                                            <p:cond delay="999"/>
                                          </p:stCondLst>
                                        </p:cTn>
                                        <p:tgtEl>
                                          <p:spTgt spid="352"/>
                                        </p:tgtEl>
                                        <p:attrNameLst>
                                          <p:attrName>style.visibility</p:attrName>
                                        </p:attrNameLst>
                                      </p:cBhvr>
                                      <p:to>
                                        <p:strVal val="hidden"/>
                                      </p:to>
                                    </p:set>
                                  </p:childTnLst>
                                </p:cTn>
                              </p:par>
                              <p:par>
                                <p:cTn id="256" presetID="37" presetClass="path" presetSubtype="0" repeatCount="indefinite" fill="hold" grpId="0" nodeType="withEffect">
                                  <p:stCondLst>
                                    <p:cond delay="200"/>
                                  </p:stCondLst>
                                  <p:childTnLst>
                                    <p:animMotion origin="layout" path="M 0.04961 1.48148E-6 C 0.0875 0.175 0.1138 0.30139 0.18711 0.25625 " pathEditMode="relative" rAng="0" ptsTypes="AA">
                                      <p:cBhvr>
                                        <p:cTn id="257" dur="1500" fill="hold"/>
                                        <p:tgtEl>
                                          <p:spTgt spid="353"/>
                                        </p:tgtEl>
                                        <p:attrNameLst>
                                          <p:attrName>ppt_x</p:attrName>
                                          <p:attrName>ppt_y</p:attrName>
                                        </p:attrNameLst>
                                      </p:cBhvr>
                                      <p:rCtr x="6875" y="13264"/>
                                    </p:animMotion>
                                  </p:childTnLst>
                                </p:cTn>
                              </p:par>
                              <p:par>
                                <p:cTn id="258" presetID="10" presetClass="exit" presetSubtype="0" repeatCount="indefinite" fill="hold" grpId="1" nodeType="withEffect">
                                  <p:stCondLst>
                                    <p:cond delay="200"/>
                                  </p:stCondLst>
                                  <p:childTnLst>
                                    <p:animEffect transition="out" filter="fade">
                                      <p:cBhvr>
                                        <p:cTn id="259" dur="1500"/>
                                        <p:tgtEl>
                                          <p:spTgt spid="353"/>
                                        </p:tgtEl>
                                      </p:cBhvr>
                                    </p:animEffect>
                                    <p:set>
                                      <p:cBhvr>
                                        <p:cTn id="260" dur="1" fill="hold">
                                          <p:stCondLst>
                                            <p:cond delay="1499"/>
                                          </p:stCondLst>
                                        </p:cTn>
                                        <p:tgtEl>
                                          <p:spTgt spid="3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3" grpId="0" animBg="1"/>
      <p:bldP spid="3" grpId="1" animBg="1"/>
      <p:bldP spid="3" grpId="2" animBg="1"/>
      <p:bldP spid="56" grpId="0" animBg="1"/>
      <p:bldP spid="56" grpId="1" animBg="1"/>
      <p:bldP spid="56" grpId="2" animBg="1"/>
      <p:bldP spid="453" grpId="0" animBg="1"/>
      <p:bldP spid="453" grpId="1" animBg="1"/>
      <p:bldP spid="454" grpId="0" animBg="1"/>
      <p:bldP spid="454" grpId="1" animBg="1"/>
      <p:bldP spid="456" grpId="0" animBg="1"/>
      <p:bldP spid="456" grpId="1" animBg="1"/>
      <p:bldP spid="457" grpId="0" animBg="1"/>
      <p:bldP spid="457" grpId="1" animBg="1"/>
      <p:bldP spid="458" grpId="0" animBg="1"/>
      <p:bldP spid="458" grpId="1" animBg="1"/>
      <p:bldP spid="459" grpId="0" animBg="1"/>
      <p:bldP spid="459" grpId="1" animBg="1"/>
      <p:bldP spid="460" grpId="0" animBg="1"/>
      <p:bldP spid="460" grpId="1" animBg="1"/>
      <p:bldP spid="461" grpId="0" animBg="1"/>
      <p:bldP spid="461" grpId="1" animBg="1"/>
      <p:bldP spid="462" grpId="0" animBg="1"/>
      <p:bldP spid="462" grpId="1" animBg="1"/>
      <p:bldP spid="463" grpId="0" animBg="1"/>
      <p:bldP spid="463" grpId="1" animBg="1"/>
      <p:bldP spid="464" grpId="0" animBg="1"/>
      <p:bldP spid="465" grpId="0" animBg="1"/>
      <p:bldP spid="465" grpId="1" animBg="1"/>
      <p:bldP spid="466" grpId="0" animBg="1"/>
      <p:bldP spid="466" grpId="1" animBg="1"/>
      <p:bldP spid="467" grpId="0" animBg="1"/>
      <p:bldP spid="467" grpId="1" animBg="1"/>
      <p:bldP spid="468" grpId="0" animBg="1"/>
      <p:bldP spid="468" grpId="1" animBg="1"/>
      <p:bldP spid="469" grpId="0" animBg="1"/>
      <p:bldP spid="469" grpId="1" animBg="1"/>
      <p:bldP spid="491" grpId="0" animBg="1"/>
      <p:bldP spid="491" grpId="1" animBg="1"/>
      <p:bldP spid="491" grpId="2" animBg="1"/>
      <p:bldP spid="492" grpId="0" animBg="1"/>
      <p:bldP spid="492" grpId="1" animBg="1"/>
      <p:bldP spid="492" grpId="2" animBg="1"/>
      <p:bldP spid="493" grpId="0" animBg="1"/>
      <p:bldP spid="493" grpId="1" animBg="1"/>
      <p:bldP spid="493" grpId="2" animBg="1"/>
      <p:bldP spid="494" grpId="0" animBg="1"/>
      <p:bldP spid="494" grpId="1" animBg="1"/>
      <p:bldP spid="494" grpId="2" animBg="1"/>
      <p:bldP spid="495" grpId="0" animBg="1"/>
      <p:bldP spid="495" grpId="1" animBg="1"/>
      <p:bldP spid="495" grpId="2" animBg="1"/>
      <p:bldP spid="496" grpId="0" animBg="1"/>
      <p:bldP spid="496" grpId="1" animBg="1"/>
      <p:bldP spid="496" grpId="2" animBg="1"/>
      <p:bldP spid="497" grpId="0" animBg="1"/>
      <p:bldP spid="497" grpId="1" animBg="1"/>
      <p:bldP spid="497" grpId="2" animBg="1"/>
      <p:bldP spid="498" grpId="0" animBg="1"/>
      <p:bldP spid="498" grpId="1" animBg="1"/>
      <p:bldP spid="498" grpId="2" animBg="1"/>
      <p:bldP spid="499" grpId="0" animBg="1"/>
      <p:bldP spid="499" grpId="1" animBg="1"/>
      <p:bldP spid="499" grpId="2" animBg="1"/>
      <p:bldP spid="500" grpId="0" animBg="1"/>
      <p:bldP spid="500" grpId="1" animBg="1"/>
      <p:bldP spid="500" grpId="2" animBg="1"/>
      <p:bldP spid="501" grpId="0" animBg="1"/>
      <p:bldP spid="501" grpId="1" animBg="1"/>
      <p:bldP spid="501" grpId="2" animBg="1"/>
      <p:bldP spid="502" grpId="0" animBg="1"/>
      <p:bldP spid="502" grpId="1" animBg="1"/>
      <p:bldP spid="502" grpId="2" animBg="1"/>
      <p:bldP spid="503" grpId="0" animBg="1"/>
      <p:bldP spid="503" grpId="1" animBg="1"/>
      <p:bldP spid="503" grpId="2" animBg="1"/>
      <p:bldP spid="504" grpId="0" animBg="1"/>
      <p:bldP spid="504" grpId="1" animBg="1"/>
      <p:bldP spid="504" grpId="2" animBg="1"/>
      <p:bldP spid="505" grpId="0" animBg="1"/>
      <p:bldP spid="505" grpId="1" animBg="1"/>
      <p:bldP spid="505" grpId="2" animBg="1"/>
      <p:bldP spid="506" grpId="0" animBg="1"/>
      <p:bldP spid="506" grpId="1" animBg="1"/>
      <p:bldP spid="506" grpId="2" animBg="1"/>
      <p:bldP spid="326" grpId="0" animBg="1"/>
      <p:bldP spid="352" grpId="0" animBg="1"/>
      <p:bldP spid="352" grpId="1" animBg="1"/>
      <p:bldP spid="352" grpId="2" animBg="1"/>
      <p:bldP spid="353" grpId="0" animBg="1"/>
      <p:bldP spid="353" grpId="1" animBg="1"/>
      <p:bldP spid="353" grpId="2" animBg="1"/>
      <p:bldP spid="346" grpId="0" animBg="1"/>
      <p:bldP spid="346" grpId="1" animBg="1"/>
      <p:bldP spid="347" grpId="0" animBg="1"/>
      <p:bldP spid="347" grpId="1" animBg="1"/>
      <p:bldP spid="348" grpId="0" animBg="1"/>
      <p:bldP spid="349" grpId="0" animBg="1"/>
      <p:bldP spid="349" grpId="1" animBg="1"/>
      <p:bldP spid="354" grpId="0" animBg="1"/>
      <p:bldP spid="507" grpId="0" animBg="1"/>
      <p:bldP spid="336" grpId="0"/>
    </p:bldLst>
  </p:timing>
</p:sld>
</file>

<file path=ppt/theme/theme1.xml><?xml version="1.0" encoding="utf-8"?>
<a:theme xmlns:a="http://schemas.openxmlformats.org/drawingml/2006/main" name="White Template">
  <a:themeElements>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f251eae147a987602134c77ef3687323">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95ed260df88e4d1a9a61b511113013d4"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enumeration value="Waiting Ian's Review"/>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 xsi:nil="true"/>
      <Description xsi:nil="true"/>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 xsi:nil="true"/>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Props1.xml><?xml version="1.0" encoding="utf-8"?>
<ds:datastoreItem xmlns:ds="http://schemas.openxmlformats.org/officeDocument/2006/customXml" ds:itemID="{01FF41B7-6094-46DA-A848-C76D08097542}">
  <ds:schemaRefs>
    <ds:schemaRef ds:uri="http://schemas.microsoft.com/sharepoint/v3/contenttype/forms"/>
  </ds:schemaRefs>
</ds:datastoreItem>
</file>

<file path=customXml/itemProps2.xml><?xml version="1.0" encoding="utf-8"?>
<ds:datastoreItem xmlns:ds="http://schemas.openxmlformats.org/officeDocument/2006/customXml" ds:itemID="{CAE43DBB-68C8-426F-BD3A-DC383AE8C5EE}">
  <ds:schemaRefs>
    <ds:schemaRef ds:uri="230e9df3-be65-4c73-a93b-d1236ebd677e"/>
    <ds:schemaRef ds:uri="cea7764e-6bf9-427d-be15-e74097e0a61c"/>
    <ds:schemaRef ds:uri="fb9ea31f-0ab8-44ff-80d1-5777f6d9d94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C7CA1E3-0C07-4071-A79C-1B822743F866}">
  <ds:schemaRefs>
    <ds:schemaRef ds:uri="http://schemas.microsoft.com/office/2006/documentManagement/types"/>
    <ds:schemaRef ds:uri="http://purl.org/dc/terms/"/>
    <ds:schemaRef ds:uri="http://www.w3.org/XML/1998/namespace"/>
    <ds:schemaRef ds:uri="cea7764e-6bf9-427d-be15-e74097e0a61c"/>
    <ds:schemaRef ds:uri="http://schemas.microsoft.com/office/2006/metadata/properties"/>
    <ds:schemaRef ds:uri="http://purl.org/dc/elements/1.1/"/>
    <ds:schemaRef ds:uri="http://schemas.microsoft.com/sharepoint/v3"/>
    <ds:schemaRef ds:uri="fb9ea31f-0ab8-44ff-80d1-5777f6d9d945"/>
    <ds:schemaRef ds:uri="http://purl.org/dc/dcmitype/"/>
    <ds:schemaRef ds:uri="http://schemas.microsoft.com/office/infopath/2007/PartnerControls"/>
    <ds:schemaRef ds:uri="http://schemas.openxmlformats.org/package/2006/metadata/core-properties"/>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3055</TotalTime>
  <Words>911</Words>
  <Application>Microsoft Office PowerPoint</Application>
  <PresentationFormat>Widescreen</PresentationFormat>
  <Paragraphs>271</Paragraphs>
  <Slides>19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Segoe Semibold</vt:lpstr>
      <vt:lpstr>Segoe UI</vt:lpstr>
      <vt:lpstr>Segoe UI Semibold</vt:lpstr>
      <vt:lpstr>Segoe UI Semilight</vt:lpstr>
      <vt:lpstr>Wingdings</vt:lpstr>
      <vt:lpstr>White Template</vt:lpstr>
      <vt:lpstr>Microsoft Azure Well-Architected Assessment</vt:lpstr>
      <vt:lpstr>Conditions and terms of use</vt:lpstr>
      <vt:lpstr>Agenda</vt:lpstr>
      <vt:lpstr>Why is being Well-Architected important?</vt:lpstr>
      <vt:lpstr>Well-Architected solutions enable cost optimization</vt:lpstr>
      <vt:lpstr>Well-Architected solutions enable cost savings in security spend    </vt:lpstr>
      <vt:lpstr>Run Well-Architected cloud workloads to create business value</vt:lpstr>
      <vt:lpstr>Well-Architected Framework Overview</vt:lpstr>
      <vt:lpstr>PowerPoint Presentation</vt:lpstr>
      <vt:lpstr>Overcoming workload quality inhibitors</vt:lpstr>
      <vt:lpstr>Overcoming workload quality inhibitors</vt:lpstr>
      <vt:lpstr>Best practices to drive workload quality</vt:lpstr>
      <vt:lpstr>Recommendations for your workload</vt:lpstr>
      <vt:lpstr>Your overall results</vt:lpstr>
      <vt:lpstr>Improve your results</vt:lpstr>
      <vt:lpstr>Categories that influenced your results</vt:lpstr>
      <vt:lpstr>Category</vt:lpstr>
      <vt:lpstr>Next steps</vt:lpstr>
      <vt:lpstr>Help us improve!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Marissa Johnson</dc:creator>
  <cp:lastModifiedBy>Victor Saad Bueno Valadares</cp:lastModifiedBy>
  <cp:revision>7</cp:revision>
  <dcterms:created xsi:type="dcterms:W3CDTF">2021-06-07T22:17:40Z</dcterms:created>
  <dcterms:modified xsi:type="dcterms:W3CDTF">2024-05-22T13:17:41Z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a191f1-c555-4a9e-8b3e-85ef51701160_Removed">
    <vt:lpwstr>False</vt:lpwstr>
  </property>
  <property fmtid="{D5CDD505-2E9C-101B-9397-08002B2CF9AE}" pid="3" name="Sensitivity">
    <vt:lpwstr>Confidential</vt:lpwstr>
  </property>
  <property fmtid="{D5CDD505-2E9C-101B-9397-08002B2CF9AE}" pid="4" name="MSIP_Label_8aa191f1-c555-4a9e-8b3e-85ef51701160_ActionId">
    <vt:lpwstr>39fc7d0a-3e4c-48a0-b62b-e78feb9ca8a2</vt:lpwstr>
  </property>
  <property fmtid="{D5CDD505-2E9C-101B-9397-08002B2CF9AE}" pid="5" name="MSIP_Label_8aa191f1-c555-4a9e-8b3e-85ef51701160_Name">
    <vt:lpwstr>Confidential</vt:lpwstr>
  </property>
  <property fmtid="{D5CDD505-2E9C-101B-9397-08002B2CF9AE}" pid="6" name="MSIP_Label_8aa191f1-c555-4a9e-8b3e-85ef51701160_SiteId">
    <vt:lpwstr>a57507b2-d296-4dca-a9ae-67b1484e02a9</vt:lpwstr>
  </property>
  <property fmtid="{D5CDD505-2E9C-101B-9397-08002B2CF9AE}" pid="7" name="MSIP_Label_8aa191f1-c555-4a9e-8b3e-85ef51701160_SetDate">
    <vt:lpwstr>2021-06-08T00:15:44Z</vt:lpwstr>
  </property>
  <property fmtid="{D5CDD505-2E9C-101B-9397-08002B2CF9AE}" pid="8" name="MSIP_Label_8aa191f1-c555-4a9e-8b3e-85ef51701160_Enabled">
    <vt:lpwstr>True</vt:lpwstr>
  </property>
  <property fmtid="{D5CDD505-2E9C-101B-9397-08002B2CF9AE}" pid="9" name="MSIP_Label_8aa191f1-c555-4a9e-8b3e-85ef51701160_Extended_MSFT_Method">
    <vt:lpwstr>Standard</vt:lpwstr>
  </property>
  <property fmtid="{D5CDD505-2E9C-101B-9397-08002B2CF9AE}" pid="10" name="Order">
    <vt:r8>2586800</vt:r8>
  </property>
  <property fmtid="{D5CDD505-2E9C-101B-9397-08002B2CF9AE}" pid="11" name="xd_ProgID">
    <vt:lpwstr/>
  </property>
  <property fmtid="{D5CDD505-2E9C-101B-9397-08002B2CF9AE}" pid="12" name="ComplianceAssetId">
    <vt:lpwstr/>
  </property>
  <property fmtid="{D5CDD505-2E9C-101B-9397-08002B2CF9AE}" pid="13" name="TemplateUrl">
    <vt:lpwstr/>
  </property>
  <property fmtid="{D5CDD505-2E9C-101B-9397-08002B2CF9AE}" pid="14" name="_ExtendedDescription">
    <vt:lpwstr/>
  </property>
  <property fmtid="{D5CDD505-2E9C-101B-9397-08002B2CF9AE}" pid="15" name="xd_Signature">
    <vt:bool>false</vt:bool>
  </property>
  <property fmtid="{D5CDD505-2E9C-101B-9397-08002B2CF9AE}" pid="16" name="MediaServiceImageTags">
    <vt:lpwstr/>
  </property>
  <property fmtid="{D5CDD505-2E9C-101B-9397-08002B2CF9AE}" pid="17" name="ContentTypeId">
    <vt:lpwstr>0x01010039A62E282DDA434E979CD3E03185182E</vt:lpwstr>
  </property>
</Properties>
</file>